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91" r:id="rId3"/>
    <p:sldId id="301" r:id="rId4"/>
    <p:sldId id="293" r:id="rId5"/>
    <p:sldId id="292" r:id="rId6"/>
    <p:sldId id="278" r:id="rId7"/>
    <p:sldId id="308" r:id="rId8"/>
    <p:sldId id="294" r:id="rId9"/>
    <p:sldId id="275" r:id="rId10"/>
    <p:sldId id="285" r:id="rId11"/>
    <p:sldId id="287" r:id="rId12"/>
    <p:sldId id="289" r:id="rId13"/>
    <p:sldId id="279" r:id="rId14"/>
    <p:sldId id="304" r:id="rId15"/>
    <p:sldId id="280" r:id="rId16"/>
    <p:sldId id="310" r:id="rId17"/>
    <p:sldId id="295" r:id="rId18"/>
    <p:sldId id="297" r:id="rId19"/>
    <p:sldId id="281" r:id="rId20"/>
    <p:sldId id="311" r:id="rId21"/>
    <p:sldId id="305" r:id="rId22"/>
    <p:sldId id="306" r:id="rId23"/>
    <p:sldId id="312" r:id="rId24"/>
    <p:sldId id="300" r:id="rId25"/>
    <p:sldId id="299" r:id="rId26"/>
    <p:sldId id="307" r:id="rId27"/>
    <p:sldId id="271" r:id="rId28"/>
    <p:sldId id="309" r:id="rId29"/>
    <p:sldId id="313" r:id="rId30"/>
    <p:sldId id="30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FF"/>
    <a:srgbClr val="0033CC"/>
    <a:srgbClr val="A2CEE2"/>
    <a:srgbClr val="1B35B5"/>
    <a:srgbClr val="A5E1ED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33" autoAdjust="0"/>
    <p:restoredTop sz="94660"/>
  </p:normalViewPr>
  <p:slideViewPr>
    <p:cSldViewPr>
      <p:cViewPr>
        <p:scale>
          <a:sx n="65" d="100"/>
          <a:sy n="65" d="100"/>
        </p:scale>
        <p:origin x="-140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4.5485807329639369E-3"/>
                  <c:y val="-0.57065866424449374"/>
                </c:manualLayout>
              </c:layout>
              <c:tx>
                <c:rich>
                  <a:bodyPr/>
                  <a:lstStyle/>
                  <a:p>
                    <a:r>
                      <a:rPr lang="ru-RU" sz="3600" dirty="0"/>
                      <a:t>да
77%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3600" dirty="0"/>
                      <a:t>нет
23%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24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40CB6-647C-4461-99A3-4824BC82317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F344-B8B9-405B-A877-91B5FF5CC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8BE94D-CAAE-4894-AE9A-76370F2DB3F2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07D26F-A52C-4B89-BB27-1BC24631E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0BE8-E4AD-45AC-9F3E-14DF5AFEC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C0D2-6CA3-4732-908D-E46E84B73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410D-7779-4798-B723-01D3742A0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92F2-5106-46F6-BE06-6844A6CE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B118-990B-45DC-9DD7-F373BA7AE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E2F84-3862-4D89-BEA7-791F009E5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6484-40D7-4A80-9A18-906FD4C68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94B09-A5C4-4495-8BD4-DE518B86D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5D39-144D-4BCA-A530-A65519867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A344-AE55-4C85-8173-37815E29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67CC-8911-4D52-A68E-1DD007045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8165-B7D7-4A7E-A9A8-9D264D827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B2503-6D75-4E96-9267-C3F520EA2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3FA202-1E9F-4627-A6CD-7AB9B07F6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_____Microsoft_Office_Excel_97-20033.xls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-217040" y="0"/>
            <a:ext cx="9361040" cy="2044700"/>
          </a:xfrm>
        </p:spPr>
        <p:txBody>
          <a:bodyPr/>
          <a:lstStyle/>
          <a:p>
            <a:r>
              <a:rPr lang="ru-RU" sz="8000" b="1" dirty="0" smtClean="0">
                <a:latin typeface="Monotype Corsiva" pitchFamily="66" charset="0"/>
              </a:rPr>
              <a:t>Вредная вкуснятина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3" name="Рисунок 2" descr="9af3942d285fef0e34e317686d19a9ec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2780928"/>
            <a:ext cx="5400599" cy="36004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47664" y="1124744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Практико-ориентированный проект</a:t>
            </a:r>
          </a:p>
          <a:p>
            <a:r>
              <a:rPr lang="ru-RU" dirty="0" smtClean="0"/>
              <a:t>Авторы проекта: ученицы  4 класса «Б»</a:t>
            </a:r>
          </a:p>
          <a:p>
            <a:pPr marL="1798638"/>
            <a:r>
              <a:rPr lang="ru-RU" dirty="0" smtClean="0"/>
              <a:t>Лысенко Ангелина</a:t>
            </a:r>
          </a:p>
          <a:p>
            <a:pPr marL="1798638"/>
            <a:r>
              <a:rPr lang="ru-RU" dirty="0" err="1" smtClean="0"/>
              <a:t>Каменецкая</a:t>
            </a:r>
            <a:r>
              <a:rPr lang="ru-RU" dirty="0" smtClean="0"/>
              <a:t> Александра</a:t>
            </a:r>
          </a:p>
          <a:p>
            <a:r>
              <a:rPr lang="ru-RU" dirty="0" smtClean="0"/>
              <a:t>Руководитель проекта: Кулагина Е.В.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6488668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 ли вы чипсы?</a:t>
            </a: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часто вы едите чипсы?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9425" y="1412776"/>
          <a:ext cx="8183563" cy="4680520"/>
        </p:xfrm>
        <a:graphic>
          <a:graphicData uri="http://schemas.openxmlformats.org/presentationml/2006/ole">
            <p:oleObj spid="_x0000_s2050" name="Worksheet" r:id="rId3" imgW="7953375" imgH="38385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вы любите чипсы?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412777"/>
          <a:ext cx="8331200" cy="5040560"/>
        </p:xfrm>
        <a:graphic>
          <a:graphicData uri="http://schemas.openxmlformats.org/presentationml/2006/ole">
            <p:oleObj spid="_x0000_s4098" name="Worksheet" r:id="rId3" imgW="8172416" imgH="38956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0548523_the_craziest_chip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91345">
            <a:off x="5877775" y="3610438"/>
            <a:ext cx="2222164" cy="2913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341313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Среди учеников 4 классов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большой популярностью пользуются чипсы, 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есть ребята, которые их не любят и не считают полезными.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чипсы вы предпочитаете?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052736"/>
          <a:ext cx="8331200" cy="3858989"/>
        </p:xfrm>
        <a:graphic>
          <a:graphicData uri="http://schemas.openxmlformats.org/presentationml/2006/ole">
            <p:oleObj spid="_x0000_s32770" name="Worksheet" r:id="rId3" imgW="7572375" imgH="3143250" progId="Excel.Sheet.8">
              <p:embed/>
            </p:oleObj>
          </a:graphicData>
        </a:graphic>
      </p:graphicFrame>
      <p:pic>
        <p:nvPicPr>
          <p:cNvPr id="4" name="Рисунок 3" descr="marbo_chipsy_rebrasti_xxl_175_l.jpg"/>
          <p:cNvPicPr>
            <a:picLocks noChangeAspect="1"/>
          </p:cNvPicPr>
          <p:nvPr/>
        </p:nvPicPr>
        <p:blipFill>
          <a:blip r:embed="rId4" cstate="print"/>
          <a:srcRect l="11429" r="8610"/>
          <a:stretch>
            <a:fillRect/>
          </a:stretch>
        </p:blipFill>
        <p:spPr>
          <a:xfrm>
            <a:off x="3995936" y="4653136"/>
            <a:ext cx="1266714" cy="1584176"/>
          </a:xfrm>
          <a:prstGeom prst="rect">
            <a:avLst/>
          </a:prstGeom>
        </p:spPr>
      </p:pic>
      <p:pic>
        <p:nvPicPr>
          <p:cNvPr id="5" name="Рисунок 4" descr="185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509120"/>
            <a:ext cx="1124304" cy="1645323"/>
          </a:xfrm>
          <a:prstGeom prst="rect">
            <a:avLst/>
          </a:prstGeom>
        </p:spPr>
      </p:pic>
      <p:pic>
        <p:nvPicPr>
          <p:cNvPr id="6" name="Рисунок 5" descr="511398.jpg"/>
          <p:cNvPicPr>
            <a:picLocks noChangeAspect="1"/>
          </p:cNvPicPr>
          <p:nvPr/>
        </p:nvPicPr>
        <p:blipFill>
          <a:blip r:embed="rId6" cstate="print"/>
          <a:srcRect l="18157" r="15694"/>
          <a:stretch>
            <a:fillRect/>
          </a:stretch>
        </p:blipFill>
        <p:spPr>
          <a:xfrm>
            <a:off x="2411760" y="4797152"/>
            <a:ext cx="1305088" cy="1578360"/>
          </a:xfrm>
          <a:prstGeom prst="rect">
            <a:avLst/>
          </a:prstGeom>
        </p:spPr>
      </p:pic>
      <p:pic>
        <p:nvPicPr>
          <p:cNvPr id="7" name="Рисунок 6" descr="1270548523_the_craziest_chip-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581128"/>
            <a:ext cx="1373035" cy="1800200"/>
          </a:xfrm>
          <a:prstGeom prst="rect">
            <a:avLst/>
          </a:prstGeom>
        </p:spPr>
      </p:pic>
      <p:pic>
        <p:nvPicPr>
          <p:cNvPr id="8" name="Рисунок 7" descr="chips_pringles_original.jpg"/>
          <p:cNvPicPr>
            <a:picLocks noChangeAspect="1"/>
          </p:cNvPicPr>
          <p:nvPr/>
        </p:nvPicPr>
        <p:blipFill>
          <a:blip r:embed="rId8" cstate="print"/>
          <a:srcRect l="8333" r="16667"/>
          <a:stretch>
            <a:fillRect/>
          </a:stretch>
        </p:blipFill>
        <p:spPr>
          <a:xfrm>
            <a:off x="5220072" y="4509120"/>
            <a:ext cx="129614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чипсов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52117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картофель;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масло растительное;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соль;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лактоза;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621, Е 330;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ароматические вещества;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фосфат натрия, акриламид.</a:t>
            </a:r>
          </a:p>
        </p:txBody>
      </p:sp>
      <p:pic>
        <p:nvPicPr>
          <p:cNvPr id="4" name="Рисунок 3" descr="1270548523_the_craziest_chip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3923928" cy="514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65064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Исследования учёных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 descr="oxford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2383" y="0"/>
            <a:ext cx="1411617" cy="1680224"/>
          </a:xfrm>
          <a:prstGeom prst="rect">
            <a:avLst/>
          </a:prstGeom>
        </p:spPr>
      </p:pic>
      <p:pic>
        <p:nvPicPr>
          <p:cNvPr id="6" name="Рисунок 5" descr="f_6182f5d707b7d3879ce5e443ba45306bad4a6c52.jpg"/>
          <p:cNvPicPr>
            <a:picLocks noChangeAspect="1"/>
          </p:cNvPicPr>
          <p:nvPr/>
        </p:nvPicPr>
        <p:blipFill>
          <a:blip r:embed="rId3" cstate="print"/>
          <a:srcRect l="27259" r="16042"/>
          <a:stretch>
            <a:fillRect/>
          </a:stretch>
        </p:blipFill>
        <p:spPr>
          <a:xfrm>
            <a:off x="395536" y="1412776"/>
            <a:ext cx="2220172" cy="2936776"/>
          </a:xfrm>
          <a:prstGeom prst="rect">
            <a:avLst/>
          </a:prstGeom>
        </p:spPr>
      </p:pic>
      <p:pic>
        <p:nvPicPr>
          <p:cNvPr id="7" name="Рисунок 6" descr="1445235.jpg"/>
          <p:cNvPicPr>
            <a:picLocks noChangeAspect="1"/>
          </p:cNvPicPr>
          <p:nvPr/>
        </p:nvPicPr>
        <p:blipFill>
          <a:blip r:embed="rId4" cstate="print"/>
          <a:srcRect l="3620" t="13230" r="4401" b="11171"/>
          <a:stretch>
            <a:fillRect/>
          </a:stretch>
        </p:blipFill>
        <p:spPr>
          <a:xfrm>
            <a:off x="4499992" y="4221088"/>
            <a:ext cx="4336682" cy="2376264"/>
          </a:xfrm>
          <a:prstGeom prst="rect">
            <a:avLst/>
          </a:prstGeom>
        </p:spPr>
      </p:pic>
      <p:pic>
        <p:nvPicPr>
          <p:cNvPr id="8" name="Рисунок 7" descr="10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6369" y="4149080"/>
            <a:ext cx="2240461" cy="2448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1340768"/>
            <a:ext cx="5195910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Оксфорд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2400" dirty="0" smtClean="0"/>
              <a:t> 10 дней  питания  чипсами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Употребление  чипсов приводит: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к  ухудшению памяти;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снижению  скорости  мышления.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b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медицинского работника</a:t>
            </a:r>
          </a:p>
        </p:txBody>
      </p:sp>
      <p:pic>
        <p:nvPicPr>
          <p:cNvPr id="19459" name="Picture 4" descr="D:\Мои фото\2012-01-09\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907704" y="1844824"/>
            <a:ext cx="5688632" cy="426572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573016"/>
            <a:ext cx="8352928" cy="302433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задерживает воду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организме, что способствует повышению артериального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давления.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Чипсы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противоестественная еда, вызывающая сильную жажду,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отеки.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  <p:pic>
        <p:nvPicPr>
          <p:cNvPr id="21507" name="Picture 2" descr="C:\Documents and Settings\Шаклеина\Рабочий стол\исследования 1 г\Зубарева Ксюша\картинка для чипс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38000" contrast="4000"/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2195736" y="188640"/>
            <a:ext cx="4536504" cy="33494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7715200" cy="4895949"/>
          </a:xfrm>
        </p:spPr>
        <p:txBody>
          <a:bodyPr/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 621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глютамат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натрия)-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усилитель вкуса и аромата, может вызвать аллергию, астму, нарушение сердечной деятельности, головную боль, сонливость и слабость.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 330 (лимонная кислота)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  <a:tabLst>
                <a:tab pos="5029200" algn="l"/>
                <a:tab pos="52943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запрещена в Европе и Америке, </a:t>
            </a:r>
          </a:p>
          <a:p>
            <a:pPr marL="0" indent="0">
              <a:buNone/>
              <a:tabLst>
                <a:tab pos="5029200" algn="l"/>
                <a:tab pos="52943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может вызвать </a:t>
            </a:r>
          </a:p>
          <a:p>
            <a:pPr marL="0" indent="0">
              <a:buNone/>
              <a:tabLst>
                <a:tab pos="5029200" algn="l"/>
                <a:tab pos="52943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злокачественную опухоль, </a:t>
            </a:r>
          </a:p>
          <a:p>
            <a:pPr marL="0" indent="0">
              <a:buNone/>
              <a:tabLst>
                <a:tab pos="5029200" algn="l"/>
                <a:tab pos="52943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разрешена.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0"/>
            <a:ext cx="27954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Добавки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00006x9y-300x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59" y="2924944"/>
            <a:ext cx="2901815" cy="36724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29625" cy="4525962"/>
          </a:xfrm>
        </p:spPr>
        <p:txBody>
          <a:bodyPr/>
          <a:lstStyle/>
          <a:p>
            <a:pPr marL="0" indent="341313" algn="just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Откуда взялся этот невиданный продукт?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387209a0bf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26822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8640"/>
            <a:ext cx="65325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Калорийность  чипсов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 descr="0a27cb9842a7427430b3e5a25f0accd5.jpg"/>
          <p:cNvPicPr>
            <a:picLocks noChangeAspect="1"/>
          </p:cNvPicPr>
          <p:nvPr/>
        </p:nvPicPr>
        <p:blipFill>
          <a:blip r:embed="rId2" cstate="print"/>
          <a:srcRect t="17925" b="20618"/>
          <a:stretch>
            <a:fillRect/>
          </a:stretch>
        </p:blipFill>
        <p:spPr>
          <a:xfrm>
            <a:off x="2339752" y="1052736"/>
            <a:ext cx="4842978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3212976"/>
            <a:ext cx="314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около  550 ккал</a:t>
            </a:r>
            <a:endParaRPr lang="ru-RU" sz="3200" dirty="0"/>
          </a:p>
        </p:txBody>
      </p:sp>
      <p:pic>
        <p:nvPicPr>
          <p:cNvPr id="7" name="Рисунок 6" descr="370059371.jpg"/>
          <p:cNvPicPr>
            <a:picLocks noChangeAspect="1"/>
          </p:cNvPicPr>
          <p:nvPr/>
        </p:nvPicPr>
        <p:blipFill>
          <a:blip r:embed="rId3" cstate="print"/>
          <a:srcRect l="9622" r="9978"/>
          <a:stretch>
            <a:fillRect/>
          </a:stretch>
        </p:blipFill>
        <p:spPr>
          <a:xfrm>
            <a:off x="5652120" y="3933056"/>
            <a:ext cx="2930754" cy="2564904"/>
          </a:xfrm>
          <a:prstGeom prst="rect">
            <a:avLst/>
          </a:prstGeom>
        </p:spPr>
      </p:pic>
      <p:pic>
        <p:nvPicPr>
          <p:cNvPr id="8" name="Рисунок 7" descr="biokefir25pollitra_0.jpg"/>
          <p:cNvPicPr>
            <a:picLocks noChangeAspect="1"/>
          </p:cNvPicPr>
          <p:nvPr/>
        </p:nvPicPr>
        <p:blipFill>
          <a:blip r:embed="rId4" cstate="print"/>
          <a:srcRect l="18144" r="16841"/>
          <a:stretch>
            <a:fillRect/>
          </a:stretch>
        </p:blipFill>
        <p:spPr>
          <a:xfrm>
            <a:off x="1259632" y="3861048"/>
            <a:ext cx="1728192" cy="26581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9546525">
            <a:off x="2260415" y="3010535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240894">
            <a:off x="6447913" y="3080840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8072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400" dirty="0" smtClean="0"/>
              <a:t>В процессе изготовления чипсов используется большое количество  горячего растительного масла.</a:t>
            </a:r>
          </a:p>
        </p:txBody>
      </p:sp>
      <p:pic>
        <p:nvPicPr>
          <p:cNvPr id="6" name="Рисунок 5" descr="20110908131137-4001538_ORIGINAL_1315456045.jpg.jpg"/>
          <p:cNvPicPr>
            <a:picLocks noChangeAspect="1"/>
          </p:cNvPicPr>
          <p:nvPr/>
        </p:nvPicPr>
        <p:blipFill>
          <a:blip r:embed="rId2" cstate="print"/>
          <a:srcRect l="3509" r="4094"/>
          <a:stretch>
            <a:fillRect/>
          </a:stretch>
        </p:blipFill>
        <p:spPr>
          <a:xfrm>
            <a:off x="611559" y="1844824"/>
            <a:ext cx="638723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6747">
            <a:off x="5653333" y="2749196"/>
            <a:ext cx="2594659" cy="347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746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Витаминов и минералов нет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ys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3534">
            <a:off x="5622494" y="728103"/>
            <a:ext cx="3254954" cy="22664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484784"/>
            <a:ext cx="86494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Частое употребление чипсов 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Вызывает боли в желудке и тошноту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Приводит  к  гастриту и язве желудка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Вызывает ожирение (повышенную массу тела).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0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Последствия  </a:t>
            </a:r>
          </a:p>
          <a:p>
            <a:pPr algn="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употребления чипсов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 descr="fat-kid-mcdonald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645024"/>
            <a:ext cx="3989641" cy="2819797"/>
          </a:xfrm>
          <a:prstGeom prst="rect">
            <a:avLst/>
          </a:prstGeom>
        </p:spPr>
      </p:pic>
      <p:pic>
        <p:nvPicPr>
          <p:cNvPr id="9" name="Рисунок 8" descr="o_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573016"/>
            <a:ext cx="1991161" cy="2990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994" y="0"/>
            <a:ext cx="39666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Совет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врача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92696"/>
            <a:ext cx="61221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Ешьте  чипсы  как можно реже.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Голод утоляйте  фруктами.</a:t>
            </a:r>
            <a:endParaRPr lang="ru-RU" sz="3200" dirty="0"/>
          </a:p>
        </p:txBody>
      </p:sp>
      <p:pic>
        <p:nvPicPr>
          <p:cNvPr id="4" name="Рисунок 3" descr="fruktyi_ovosh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5832648" cy="43744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539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11163" y="4970463"/>
            <a:ext cx="85693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41338"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Министерство здравоохранения, запретило продавать чипсы в школьных столовых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052265" y="980728"/>
            <a:ext cx="4895999" cy="36719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541338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4000" kern="1200" dirty="0" smtClean="0">
                <a:latin typeface="Times New Roman" pitchFamily="18" charset="0"/>
                <a:cs typeface="Times New Roman" pitchFamily="18" charset="0"/>
              </a:rPr>
              <a:t>Наша гипотеза подтвердилась:</a:t>
            </a:r>
          </a:p>
          <a:p>
            <a:pPr marL="0" indent="5413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4000" kern="1200" dirty="0" smtClean="0">
                <a:latin typeface="Times New Roman" pitchFamily="18" charset="0"/>
                <a:cs typeface="Times New Roman" pitchFamily="18" charset="0"/>
              </a:rPr>
              <a:t>чипсы наносят вред здоровью</a:t>
            </a:r>
          </a:p>
          <a:p>
            <a:pPr marL="0" indent="541338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4000" kern="1200" dirty="0" smtClean="0"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sz="4000" kern="1200" dirty="0">
                <a:latin typeface="Times New Roman" pitchFamily="18" charset="0"/>
                <a:cs typeface="Times New Roman" pitchFamily="18" charset="0"/>
              </a:rPr>
              <a:t>различные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3867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</a:rPr>
              <a:t>Рецепт полезных чипсов.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1196752"/>
            <a:ext cx="83884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Очистите картофель.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ko-KR" sz="2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	Е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сли картофель молодой, можно оставить кожуру 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Нарежьте тонкими ломтиками около 2 мм 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Замочите  их в воде на 15 -20 мин, чтобы выпустить крахмал 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ko-KR" sz="2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Дайте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высохнуть 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ko-KR" sz="24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Немного пос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олите,   добавьте  разные специи по вкусу 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Выложите на тарелку  и поставьте в микроволновую  печь  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Готовьте   8-10 мин  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Следите</a:t>
            </a:r>
            <a:r>
              <a:rPr kumimoji="0" lang="ru-RU" altLang="ko-KR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за  тем,  как домашние чипсы поджариваются .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20110418161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352928" cy="6303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Приятного аппетита!</a:t>
            </a:r>
          </a:p>
        </p:txBody>
      </p:sp>
      <p:pic>
        <p:nvPicPr>
          <p:cNvPr id="3" name="Рисунок 2" descr="9898887cc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62717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10-banan_en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17115">
            <a:off x="5852555" y="1325178"/>
            <a:ext cx="1998958" cy="199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13-grusha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02535">
            <a:off x="4094481" y="2663449"/>
            <a:ext cx="1839029" cy="183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017029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645024"/>
            <a:ext cx="2956892" cy="29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0"/>
            <a:ext cx="21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Итоги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15616" y="908720"/>
            <a:ext cx="7556556" cy="248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стали реже покупать чипсы.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проведём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вреде чипсов.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Научим готовить «полезные» чипсы.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chipsy(2).jpg"/>
          <p:cNvPicPr>
            <a:picLocks noChangeAspect="1"/>
          </p:cNvPicPr>
          <p:nvPr/>
        </p:nvPicPr>
        <p:blipFill>
          <a:blip r:embed="rId2" cstate="print"/>
          <a:srcRect l="9635" r="14328"/>
          <a:stretch>
            <a:fillRect/>
          </a:stretch>
        </p:blipFill>
        <p:spPr>
          <a:xfrm>
            <a:off x="2987824" y="3356992"/>
            <a:ext cx="3528392" cy="325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260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 за  внимание!</a:t>
            </a:r>
            <a:endParaRPr lang="ru-RU" sz="5400" b="1" cap="none" spc="0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72816"/>
            <a:ext cx="666342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15616" y="1070412"/>
            <a:ext cx="4320480" cy="54071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652120" y="5445224"/>
            <a:ext cx="1563248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чипсы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используемых источников </a:t>
            </a:r>
          </a:p>
        </p:txBody>
      </p:sp>
      <p:sp>
        <p:nvSpPr>
          <p:cNvPr id="24579" name="Прямоугольник 5"/>
          <p:cNvSpPr>
            <a:spLocks noGrp="1" noChangeArrowheads="1"/>
          </p:cNvSpPr>
          <p:nvPr>
            <p:ph idx="1"/>
          </p:nvPr>
        </p:nvSpPr>
        <p:spPr>
          <a:xfrm>
            <a:off x="454025" y="1960563"/>
            <a:ext cx="8201025" cy="2677656"/>
          </a:xfrm>
        </p:spPr>
        <p:txBody>
          <a:bodyPr>
            <a:spAutoFit/>
          </a:bodyPr>
          <a:lstStyle/>
          <a:p>
            <a:pPr marL="0" indent="0" algn="just">
              <a:spcBef>
                <a:spcPct val="0"/>
              </a:spcBef>
              <a:buFontTx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Кузнецов,И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Хрустеть или не хрустеть: [Чипсы]/ И.Кузнецов//Экология и жизнь – 2006 №6-С. 74-77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Интернет-ресурсы: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http://www.inmoment.ru/beauty/health-body/chips.html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http://www.millionmenu.ru/rus/kitchen/facts/posts32/articl574/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http://images.yandex.ru/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marL="341313" indent="-341313">
              <a:spcBef>
                <a:spcPct val="20000"/>
              </a:spcBef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23528" y="1340769"/>
            <a:ext cx="8820472" cy="86409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влияние чипсов на здоровье человека</a:t>
            </a:r>
          </a:p>
        </p:txBody>
      </p:sp>
      <p:pic>
        <p:nvPicPr>
          <p:cNvPr id="4" name="Рисунок 3" descr="1305312802_13-05-11.jpg"/>
          <p:cNvPicPr>
            <a:picLocks noChangeAspect="1"/>
          </p:cNvPicPr>
          <p:nvPr/>
        </p:nvPicPr>
        <p:blipFill>
          <a:blip r:embed="rId2" cstate="print"/>
          <a:srcRect t="5670" b="7391"/>
          <a:stretch>
            <a:fillRect/>
          </a:stretch>
        </p:blipFill>
        <p:spPr>
          <a:xfrm>
            <a:off x="2843808" y="2348880"/>
            <a:ext cx="3600400" cy="41051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341313" indent="-341313">
              <a:spcBef>
                <a:spcPct val="20000"/>
              </a:spcBef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83269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чипсы вредят нашему здоровью</a:t>
            </a:r>
          </a:p>
        </p:txBody>
      </p:sp>
      <p:pic>
        <p:nvPicPr>
          <p:cNvPr id="4" name="Picture 4" descr="C:\Documents and Settings\Шаклеина\Рабочий стол\исследования 1 г\Зубарева Ксюша\фото для чипс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t="11511" b="16352"/>
          <a:stretch>
            <a:fillRect/>
          </a:stretch>
        </p:blipFill>
        <p:spPr bwMode="auto">
          <a:xfrm rot="21087376">
            <a:off x="309227" y="2385390"/>
            <a:ext cx="4176713" cy="293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Рисунок 4" descr="185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5947">
            <a:off x="5420560" y="2385063"/>
            <a:ext cx="2612090" cy="382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Методы исследования</a:t>
            </a:r>
          </a:p>
          <a:p>
            <a:pPr>
              <a:buFontTx/>
              <a:buNone/>
              <a:defRPr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8900" indent="35401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литературой;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88900" indent="35401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работа в сети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Интернет;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88900" indent="35401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нкетирование;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88900" indent="354013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специалиста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4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268760"/>
            <a:ext cx="3762375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0"/>
            <a:ext cx="66725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Изобретение  чипсов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 descr="ресторан Нью-Йор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28625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24744"/>
            <a:ext cx="52104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г. </a:t>
            </a:r>
            <a:r>
              <a:rPr lang="ru-RU" sz="3200" dirty="0" err="1" smtClean="0"/>
              <a:t>Нью</a:t>
            </a:r>
            <a:r>
              <a:rPr lang="ru-RU" sz="3200" dirty="0" smtClean="0"/>
              <a:t>- Йорк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3200" dirty="0" smtClean="0"/>
              <a:t>Шеф-повар  Джордж </a:t>
            </a:r>
            <a:r>
              <a:rPr lang="ru-RU" sz="3200" dirty="0" err="1" smtClean="0"/>
              <a:t>Крам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924944"/>
            <a:ext cx="5113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Упаковка - </a:t>
            </a:r>
            <a:r>
              <a:rPr lang="ru-RU" sz="3200" dirty="0" err="1" smtClean="0"/>
              <a:t>Лора</a:t>
            </a:r>
            <a:r>
              <a:rPr lang="ru-RU" sz="3200" dirty="0" smtClean="0"/>
              <a:t> </a:t>
            </a:r>
            <a:r>
              <a:rPr lang="ru-RU" sz="3200" dirty="0" err="1" smtClean="0"/>
              <a:t>Скаддер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готовят чипсы</a:t>
            </a:r>
            <a:endParaRPr lang="ru-RU" sz="4800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74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Чипсы </a:t>
            </a:r>
            <a:r>
              <a:rPr lang="ru-RU" dirty="0" smtClean="0"/>
              <a:t>«</a:t>
            </a:r>
            <a:r>
              <a:rPr lang="en-US" dirty="0" smtClean="0"/>
              <a:t>chips</a:t>
            </a:r>
            <a:r>
              <a:rPr lang="ru-RU" dirty="0" smtClean="0"/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плоские по форме продукты, полученные отрезанием от целого.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для приготовления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картофельных чипсов используют специальные сорта картофеля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низким содержанием сахара.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4" name="Рисунок 3" descr="0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0085" y="4005064"/>
            <a:ext cx="3803915" cy="2852936"/>
          </a:xfrm>
          <a:prstGeom prst="rect">
            <a:avLst/>
          </a:prstGeom>
        </p:spPr>
      </p:pic>
      <p:pic>
        <p:nvPicPr>
          <p:cNvPr id="5" name="Рисунок 4" descr="c2c7d37f12a4d094d6301ba97761e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61463"/>
            <a:ext cx="4355976" cy="279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pic>
        <p:nvPicPr>
          <p:cNvPr id="8" name="Рисунок 7" descr="uchenik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738393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440</Words>
  <Application>Microsoft Office PowerPoint</Application>
  <PresentationFormat>Экран (4:3)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Оформление по умолчанию</vt:lpstr>
      <vt:lpstr>Worksheet</vt:lpstr>
      <vt:lpstr>Вредная вкуснятина </vt:lpstr>
      <vt:lpstr>Введение</vt:lpstr>
      <vt:lpstr>Объект исследования</vt:lpstr>
      <vt:lpstr>Предмет исследования</vt:lpstr>
      <vt:lpstr>Гипотеза</vt:lpstr>
      <vt:lpstr>Слайд 6</vt:lpstr>
      <vt:lpstr>Слайд 7</vt:lpstr>
      <vt:lpstr>Как готовят чипсы</vt:lpstr>
      <vt:lpstr> Анкетирование</vt:lpstr>
      <vt:lpstr>Любите ли вы чипсы?</vt:lpstr>
      <vt:lpstr>Как часто вы едите чипсы?</vt:lpstr>
      <vt:lpstr>Почему вы любите чипсы?</vt:lpstr>
      <vt:lpstr>Вывод</vt:lpstr>
      <vt:lpstr>Какие чипсы вы предпочитаете?</vt:lpstr>
      <vt:lpstr>Состав чипсов</vt:lpstr>
      <vt:lpstr>Слайд 16</vt:lpstr>
      <vt:lpstr>Консультация  у медицинского работника</vt:lpstr>
      <vt:lpstr>Слайд 18</vt:lpstr>
      <vt:lpstr>Слайд 19</vt:lpstr>
      <vt:lpstr>Слайд 20</vt:lpstr>
      <vt:lpstr>Слайд 21</vt:lpstr>
      <vt:lpstr>Слайд 22</vt:lpstr>
      <vt:lpstr>Слайд 23</vt:lpstr>
      <vt:lpstr>Заключение</vt:lpstr>
      <vt:lpstr>Вывод </vt:lpstr>
      <vt:lpstr>Слайд 26</vt:lpstr>
      <vt:lpstr>Приятного аппетита!</vt:lpstr>
      <vt:lpstr>Слайд 28</vt:lpstr>
      <vt:lpstr>Слайд 29</vt:lpstr>
      <vt:lpstr>Список используемых источников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Мл Школа</dc:creator>
  <cp:lastModifiedBy>1</cp:lastModifiedBy>
  <cp:revision>231</cp:revision>
  <dcterms:created xsi:type="dcterms:W3CDTF">2007-11-21T11:02:35Z</dcterms:created>
  <dcterms:modified xsi:type="dcterms:W3CDTF">2014-02-07T05:23:18Z</dcterms:modified>
</cp:coreProperties>
</file>