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9"/><Relationship Target="slides/slide12.xml" Type="http://schemas.openxmlformats.org/officeDocument/2006/relationships/slide" Id="rId18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slides/slide15.xml" Type="http://schemas.openxmlformats.org/officeDocument/2006/relationships/slide" Id="rId21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slides/slide16.xml" Type="http://schemas.openxmlformats.org/officeDocument/2006/relationships/slide" Id="rId22"/><Relationship Target="theme/theme1.xml" Type="http://schemas.openxmlformats.org/officeDocument/2006/relationships/theme" Id="rId1"/><Relationship Target="slides/slide7.xml" Type="http://schemas.openxmlformats.org/officeDocument/2006/relationships/slide" Id="rId13"/><Relationship Target="slides/slide17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0"/><Relationship Target="slides/slide18.xml" Type="http://schemas.openxmlformats.org/officeDocument/2006/relationships/slide" Id="rId24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14.xml" Type="http://schemas.openxmlformats.org/officeDocument/2006/relationships/slide" Id="rId20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5" name="Shape 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7" name="Shape 19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bg>
      <p:bgPr>
        <a:solidFill>
          <a:schemeClr val="lt1"/>
        </a:solidFill>
      </p:bgPr>
    </p:bg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609600" x="762000"/>
            <a:ext cy="323850" cx="6870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828800" x="685800"/>
            <a:ext cy="3657600" cx="7696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rtl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rtl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rtl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rtl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rtl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rtl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rtl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rtl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y="6248400" x="13716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y="6248400" x="35560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y="6248400" x="67183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152400" x="685800"/>
            <a:ext cy="1600199" cx="6870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828800" x="685800"/>
            <a:ext cy="3657600" cx="7696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rtl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rtl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rtl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rtl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rtl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rtl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rtl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rtl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y="6248400" x="13716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y="6248400" x="35560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y="6248400" x="67183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4.xml" Type="http://schemas.openxmlformats.org/officeDocument/2006/relationships/theme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2"/><Relationship Target="../slideLayouts/slideLayout7.xml" Type="http://schemas.openxmlformats.org/officeDocument/2006/relationships/slideLayout" Id="rId1"/><Relationship Target="../theme/theme2.xml" Type="http://schemas.openxmlformats.org/officeDocument/2006/relationships/theme" Id="rId3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 rot="-3180000">
            <a:off y="-15080" x="7777956"/>
            <a:ext cy="2084387" cx="1162049"/>
          </a:xfrm>
          <a:custGeom>
            <a:pathLst>
              <a:path w="2903" extrusionOk="0" h="3686">
                <a:moveTo>
                  <a:pt y="433" x="2903"/>
                </a:moveTo>
                <a:lnTo>
                  <a:pt y="80" x="2565"/>
                </a:lnTo>
                <a:lnTo>
                  <a:pt y="0" x="2241"/>
                </a:lnTo>
                <a:lnTo>
                  <a:pt y="2811" x="110"/>
                </a:lnTo>
                <a:lnTo>
                  <a:pt y="3228" x="110"/>
                </a:lnTo>
                <a:lnTo>
                  <a:pt y="3631" x="0"/>
                </a:lnTo>
                <a:lnTo>
                  <a:pt y="3686" x="72"/>
                </a:lnTo>
                <a:lnTo>
                  <a:pt y="3355" x="441"/>
                </a:lnTo>
                <a:lnTo>
                  <a:pt y="3228" x="740"/>
                </a:lnTo>
                <a:lnTo>
                  <a:pt y="433" x="2903"/>
                </a:lnTo>
                <a:lnTo>
                  <a:pt y="433" x="290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4" name="Shape 24"/>
          <p:cNvSpPr txBox="1"/>
          <p:nvPr>
            <p:ph type="title"/>
          </p:nvPr>
        </p:nvSpPr>
        <p:spPr>
          <a:xfrm>
            <a:off y="152400" x="685800"/>
            <a:ext cy="1600199" cx="6870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1828800" x="685800"/>
            <a:ext cy="3657600" cx="7696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12065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l" rtl="0" marR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800" i="0"/>
            </a:lvl2pPr>
            <a:lvl3pPr algn="l" rtl="0" marR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400" i="0"/>
            </a:lvl3pPr>
            <a:lvl4pPr algn="l" rtl="0" marR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000" i="0"/>
            </a:lvl4pPr>
            <a:lvl5pPr algn="l" rtl="0" marR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000" i="0"/>
            </a:lvl5pPr>
            <a:lvl6pPr algn="l" rtl="0" marR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algn="l" rtl="0" marR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algn="l" rtl="0" marR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algn="l" rtl="0" marR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y="6248400" x="13716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y="6248400" x="35560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y="6248400" x="67183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9" name="Shape 29"/>
          <p:cNvSpPr/>
          <p:nvPr/>
        </p:nvSpPr>
        <p:spPr>
          <a:xfrm rot="-3180000">
            <a:off y="24606" x="7865268"/>
            <a:ext cy="2097087" cx="1165224"/>
          </a:xfrm>
          <a:custGeom>
            <a:pathLst>
              <a:path w="2911" extrusionOk="0" h="3703">
                <a:moveTo>
                  <a:pt y="0" x="2293"/>
                </a:moveTo>
                <a:lnTo>
                  <a:pt y="2835" x="130"/>
                </a:lnTo>
                <a:lnTo>
                  <a:pt y="3201" x="131"/>
                </a:lnTo>
                <a:lnTo>
                  <a:pt y="3633" x="0"/>
                </a:lnTo>
                <a:lnTo>
                  <a:pt y="3703" x="50"/>
                </a:lnTo>
                <a:lnTo>
                  <a:pt y="3352" x="422"/>
                </a:lnTo>
                <a:lnTo>
                  <a:pt y="3220" x="763"/>
                </a:lnTo>
                <a:lnTo>
                  <a:pt y="428" x="2911"/>
                </a:lnTo>
                <a:lnTo>
                  <a:pt y="96" x="2589"/>
                </a:lnTo>
                <a:lnTo>
                  <a:pt y="0" x="2293"/>
                </a:lnTo>
                <a:lnTo>
                  <a:pt y="0" x="2293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0" name="Shape 30"/>
          <p:cNvSpPr/>
          <p:nvPr/>
        </p:nvSpPr>
        <p:spPr>
          <a:xfrm rot="-3179999">
            <a:off y="192087" x="7831137"/>
            <a:ext cy="1571625" cx="1025524"/>
          </a:xfrm>
          <a:custGeom>
            <a:pathLst>
              <a:path w="2561" extrusionOk="0" h="2777">
                <a:moveTo>
                  <a:pt y="2485" x="0"/>
                </a:moveTo>
                <a:lnTo>
                  <a:pt y="2553" x="432"/>
                </a:lnTo>
                <a:lnTo>
                  <a:pt y="2777" x="736"/>
                </a:lnTo>
                <a:lnTo>
                  <a:pt y="399" x="2561"/>
                </a:lnTo>
                <a:lnTo>
                  <a:pt y="82" x="2118"/>
                </a:lnTo>
                <a:lnTo>
                  <a:pt y="0" x="1898"/>
                </a:lnTo>
                <a:lnTo>
                  <a:pt y="2485" x="0"/>
                </a:lnTo>
                <a:lnTo>
                  <a:pt y="2485" x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grpSp>
        <p:nvGrpSpPr>
          <p:cNvPr id="31" name="Shape 31"/>
          <p:cNvGrpSpPr/>
          <p:nvPr/>
        </p:nvGrpSpPr>
        <p:grpSpPr>
          <a:xfrm>
            <a:off y="5540375" x="7937"/>
            <a:ext cy="1246186" cx="1784350"/>
            <a:chOff y="5540375" x="7937"/>
            <a:chExt cy="1246186" cx="1784350"/>
          </a:xfrm>
        </p:grpSpPr>
        <p:sp>
          <p:nvSpPr>
            <p:cNvPr id="32" name="Shape 32"/>
            <p:cNvSpPr/>
            <p:nvPr/>
          </p:nvSpPr>
          <p:spPr>
            <a:xfrm>
              <a:off y="5564187" x="38100"/>
              <a:ext cy="1030287" cx="1728787"/>
            </a:xfrm>
            <a:custGeom>
              <a:pathLst>
                <a:path w="2177" extrusionOk="0" h="1298">
                  <a:moveTo>
                    <a:pt y="1260" x="1587"/>
                  </a:moveTo>
                  <a:lnTo>
                    <a:pt y="1106" x="1420"/>
                  </a:lnTo>
                  <a:lnTo>
                    <a:pt y="477" x="1331"/>
                  </a:lnTo>
                  <a:lnTo>
                    <a:pt y="330" x="2139"/>
                  </a:lnTo>
                  <a:lnTo>
                    <a:pt y="203" x="2177"/>
                  </a:lnTo>
                  <a:lnTo>
                    <a:pt y="100" x="2099"/>
                  </a:lnTo>
                  <a:lnTo>
                    <a:pt y="211" x="1276"/>
                  </a:lnTo>
                  <a:lnTo>
                    <a:pt y="32" x="1219"/>
                  </a:lnTo>
                  <a:lnTo>
                    <a:pt y="0" x="1085"/>
                  </a:lnTo>
                  <a:lnTo>
                    <a:pt y="28" x="958"/>
                  </a:lnTo>
                  <a:lnTo>
                    <a:pt y="106" x="888"/>
                  </a:lnTo>
                  <a:lnTo>
                    <a:pt y="285" x="937"/>
                  </a:lnTo>
                  <a:lnTo>
                    <a:pt y="441" x="660"/>
                  </a:lnTo>
                  <a:lnTo>
                    <a:pt y="473" x="983"/>
                  </a:lnTo>
                  <a:lnTo>
                    <a:pt y="889" x="1112"/>
                  </a:lnTo>
                  <a:lnTo>
                    <a:pt y="469" x="141"/>
                  </a:lnTo>
                  <a:lnTo>
                    <a:pt y="509" x="46"/>
                  </a:lnTo>
                  <a:lnTo>
                    <a:pt y="636" x="0"/>
                  </a:lnTo>
                  <a:lnTo>
                    <a:pt y="779" x="55"/>
                  </a:lnTo>
                  <a:lnTo>
                    <a:pt y="1288" x="1139"/>
                  </a:lnTo>
                  <a:lnTo>
                    <a:pt y="1256" x="1378"/>
                  </a:lnTo>
                  <a:lnTo>
                    <a:pt y="1298" x="1570"/>
                  </a:lnTo>
                  <a:lnTo>
                    <a:pt y="1260" x="1587"/>
                  </a:lnTo>
                  <a:lnTo>
                    <a:pt y="1260" x="1587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3" name="Shape 33"/>
            <p:cNvSpPr/>
            <p:nvPr/>
          </p:nvSpPr>
          <p:spPr>
            <a:xfrm>
              <a:off y="5686425" x="1622425"/>
              <a:ext cy="204786" cx="112711"/>
            </a:xfrm>
            <a:custGeom>
              <a:pathLst>
                <a:path w="143" extrusionOk="0" h="258">
                  <a:moveTo>
                    <a:pt y="7" x="0"/>
                  </a:moveTo>
                  <a:lnTo>
                    <a:pt y="0" x="120"/>
                  </a:lnTo>
                  <a:lnTo>
                    <a:pt y="233" x="143"/>
                  </a:lnTo>
                  <a:lnTo>
                    <a:pt y="258" x="8"/>
                  </a:lnTo>
                  <a:lnTo>
                    <a:pt y="7" x="0"/>
                  </a:lnTo>
                  <a:lnTo>
                    <a:pt y="7" x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4" name="Shape 34"/>
            <p:cNvSpPr/>
            <p:nvPr/>
          </p:nvSpPr>
          <p:spPr>
            <a:xfrm>
              <a:off y="5991225" x="31750"/>
              <a:ext cy="650875" cx="1257300"/>
            </a:xfrm>
            <a:custGeom>
              <a:pathLst>
                <a:path w="1586" extrusionOk="0" h="821">
                  <a:moveTo>
                    <a:pt y="0" x="137"/>
                  </a:moveTo>
                  <a:lnTo>
                    <a:pt y="519" x="1331"/>
                  </a:lnTo>
                  <a:lnTo>
                    <a:pt y="638" x="1428"/>
                  </a:lnTo>
                  <a:lnTo>
                    <a:pt y="792" x="1586"/>
                  </a:lnTo>
                  <a:lnTo>
                    <a:pt y="821" x="1565"/>
                  </a:lnTo>
                  <a:lnTo>
                    <a:pt y="787" x="1350"/>
                  </a:lnTo>
                  <a:lnTo>
                    <a:pt y="811" x="1145"/>
                  </a:lnTo>
                  <a:lnTo>
                    <a:pt y="298" x="42"/>
                  </a:lnTo>
                  <a:lnTo>
                    <a:pt y="150" x="0"/>
                  </a:lnTo>
                  <a:lnTo>
                    <a:pt y="32" x="46"/>
                  </a:lnTo>
                  <a:lnTo>
                    <a:pt y="0" x="137"/>
                  </a:lnTo>
                  <a:lnTo>
                    <a:pt y="0" x="137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5" name="Shape 35"/>
            <p:cNvSpPr/>
            <p:nvPr/>
          </p:nvSpPr>
          <p:spPr>
            <a:xfrm>
              <a:off y="6045200" x="204786"/>
              <a:ext cy="593725" cx="833437"/>
            </a:xfrm>
            <a:custGeom>
              <a:pathLst>
                <a:path w="1049" extrusionOk="0" h="747">
                  <a:moveTo>
                    <a:pt y="325" x="0"/>
                  </a:moveTo>
                  <a:lnTo>
                    <a:pt y="747" x="922"/>
                  </a:lnTo>
                  <a:lnTo>
                    <a:pt y="534" x="939"/>
                  </a:lnTo>
                  <a:lnTo>
                    <a:pt y="422" x="1049"/>
                  </a:lnTo>
                  <a:lnTo>
                    <a:pt y="0" x="78"/>
                  </a:lnTo>
                  <a:lnTo>
                    <a:pt y="127" x="0"/>
                  </a:lnTo>
                  <a:lnTo>
                    <a:pt y="325" x="0"/>
                  </a:lnTo>
                  <a:lnTo>
                    <a:pt y="325" x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6" name="Shape 36"/>
            <p:cNvSpPr/>
            <p:nvPr/>
          </p:nvSpPr>
          <p:spPr>
            <a:xfrm>
              <a:off y="5607050" x="769937"/>
              <a:ext cy="192087" cx="214311"/>
            </a:xfrm>
            <a:custGeom>
              <a:pathLst>
                <a:path w="272" extrusionOk="0" h="241">
                  <a:moveTo>
                    <a:pt y="28" x="0"/>
                  </a:moveTo>
                  <a:lnTo>
                    <a:pt y="0" x="160"/>
                  </a:lnTo>
                  <a:lnTo>
                    <a:pt y="36" x="251"/>
                  </a:lnTo>
                  <a:lnTo>
                    <a:pt y="139" x="272"/>
                  </a:lnTo>
                  <a:lnTo>
                    <a:pt y="146" x="164"/>
                  </a:lnTo>
                  <a:lnTo>
                    <a:pt y="241" x="32"/>
                  </a:lnTo>
                  <a:lnTo>
                    <a:pt y="28" x="0"/>
                  </a:lnTo>
                  <a:lnTo>
                    <a:pt y="28" x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7" name="Shape 37"/>
            <p:cNvSpPr/>
            <p:nvPr/>
          </p:nvSpPr>
          <p:spPr>
            <a:xfrm>
              <a:off y="6608761" x="1017587"/>
              <a:ext cy="177800" cx="120650"/>
            </a:xfrm>
            <a:custGeom>
              <a:pathLst>
                <a:path w="152" extrusionOk="0" h="224">
                  <a:moveTo>
                    <a:pt y="4" x="152"/>
                  </a:moveTo>
                  <a:lnTo>
                    <a:pt y="224" x="152"/>
                  </a:lnTo>
                  <a:lnTo>
                    <a:pt y="8" x="0"/>
                  </a:lnTo>
                  <a:lnTo>
                    <a:pt y="0" x="72"/>
                  </a:lnTo>
                  <a:lnTo>
                    <a:pt y="4" x="152"/>
                  </a:lnTo>
                  <a:lnTo>
                    <a:pt y="4" x="1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8" name="Shape 38"/>
            <p:cNvSpPr/>
            <p:nvPr/>
          </p:nvSpPr>
          <p:spPr>
            <a:xfrm>
              <a:off y="5726112" x="800100"/>
              <a:ext cy="608012" cx="306387"/>
            </a:xfrm>
            <a:custGeom>
              <a:pathLst>
                <a:path w="386" extrusionOk="0" h="764">
                  <a:moveTo>
                    <a:pt y="80" x="0"/>
                  </a:moveTo>
                  <a:lnTo>
                    <a:pt y="0" x="87"/>
                  </a:lnTo>
                  <a:lnTo>
                    <a:pt y="6" x="232"/>
                  </a:lnTo>
                  <a:lnTo>
                    <a:pt y="764" x="386"/>
                  </a:lnTo>
                  <a:lnTo>
                    <a:pt y="720" x="279"/>
                  </a:lnTo>
                  <a:lnTo>
                    <a:pt y="677" x="152"/>
                  </a:lnTo>
                  <a:lnTo>
                    <a:pt y="80" x="0"/>
                  </a:lnTo>
                  <a:lnTo>
                    <a:pt y="80" x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9" name="Shape 39"/>
            <p:cNvSpPr/>
            <p:nvPr/>
          </p:nvSpPr>
          <p:spPr>
            <a:xfrm>
              <a:off y="5699125" x="1060450"/>
              <a:ext cy="276225" cx="577850"/>
            </a:xfrm>
            <a:custGeom>
              <a:pathLst>
                <a:path w="728" extrusionOk="0" h="348">
                  <a:moveTo>
                    <a:pt y="0" x="692"/>
                  </a:moveTo>
                  <a:lnTo>
                    <a:pt y="106" x="0"/>
                  </a:lnTo>
                  <a:lnTo>
                    <a:pt y="348" x="28"/>
                  </a:lnTo>
                  <a:lnTo>
                    <a:pt y="237" x="715"/>
                  </a:lnTo>
                  <a:lnTo>
                    <a:pt y="43" x="728"/>
                  </a:lnTo>
                  <a:lnTo>
                    <a:pt y="0" x="692"/>
                  </a:lnTo>
                  <a:lnTo>
                    <a:pt y="0" x="692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0" name="Shape 40"/>
            <p:cNvSpPr/>
            <p:nvPr/>
          </p:nvSpPr>
          <p:spPr>
            <a:xfrm>
              <a:off y="5862637" x="550862"/>
              <a:ext cy="106362" cx="247650"/>
            </a:xfrm>
            <a:custGeom>
              <a:pathLst>
                <a:path w="312" extrusionOk="0" h="135">
                  <a:moveTo>
                    <a:pt y="0" x="272"/>
                  </a:moveTo>
                  <a:lnTo>
                    <a:pt y="78" x="0"/>
                  </a:lnTo>
                  <a:lnTo>
                    <a:pt y="135" x="312"/>
                  </a:lnTo>
                  <a:lnTo>
                    <a:pt y="0" x="272"/>
                  </a:lnTo>
                  <a:lnTo>
                    <a:pt y="0" x="2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grpSp>
          <p:nvGrpSpPr>
            <p:cNvPr id="41" name="Shape 41"/>
            <p:cNvGrpSpPr/>
            <p:nvPr/>
          </p:nvGrpSpPr>
          <p:grpSpPr>
            <a:xfrm>
              <a:off y="5540375" x="7937"/>
              <a:ext cy="1238248" cx="1784350"/>
              <a:chOff y="5540375" x="7937"/>
              <a:chExt cy="1238248" cx="1784350"/>
            </a:xfrm>
          </p:grpSpPr>
          <p:grpSp>
            <p:nvGrpSpPr>
              <p:cNvPr id="42" name="Shape 42"/>
              <p:cNvGrpSpPr/>
              <p:nvPr/>
            </p:nvGrpSpPr>
            <p:grpSpPr>
              <a:xfrm>
                <a:off y="5654675" x="792162"/>
                <a:ext cy="1123948" cx="869949"/>
                <a:chOff y="5654675" x="792162"/>
                <a:chExt cy="1123948" cx="869949"/>
              </a:xfrm>
            </p:grpSpPr>
            <p:sp>
              <p:nvSpPr>
                <p:cNvPr id="43" name="Shape 43"/>
                <p:cNvSpPr/>
                <p:nvPr/>
              </p:nvSpPr>
              <p:spPr>
                <a:xfrm>
                  <a:off y="5694362" x="792162"/>
                  <a:ext cy="138111" cx="249236"/>
                </a:xfrm>
                <a:custGeom>
                  <a:pathLst>
                    <a:path w="313" extrusionOk="0" h="175">
                      <a:moveTo>
                        <a:pt y="107" x="0"/>
                      </a:moveTo>
                      <a:lnTo>
                        <a:pt y="10" x="114"/>
                      </a:lnTo>
                      <a:lnTo>
                        <a:pt y="0" x="213"/>
                      </a:lnTo>
                      <a:lnTo>
                        <a:pt y="27" x="292"/>
                      </a:lnTo>
                      <a:lnTo>
                        <a:pt y="91" x="313"/>
                      </a:lnTo>
                      <a:lnTo>
                        <a:pt y="67" x="167"/>
                      </a:lnTo>
                      <a:lnTo>
                        <a:pt y="101" x="74"/>
                      </a:lnTo>
                      <a:lnTo>
                        <a:pt y="175" x="13"/>
                      </a:lnTo>
                      <a:lnTo>
                        <a:pt y="107" x="0"/>
                      </a:lnTo>
                      <a:lnTo>
                        <a:pt y="107" x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  <p:sp>
              <p:nvSpPr>
                <p:cNvPr id="44" name="Shape 44"/>
                <p:cNvSpPr/>
                <p:nvPr/>
              </p:nvSpPr>
              <p:spPr>
                <a:xfrm>
                  <a:off y="6567486" x="1009650"/>
                  <a:ext cy="211137" cx="182561"/>
                </a:xfrm>
                <a:custGeom>
                  <a:pathLst>
                    <a:path w="230" extrusionOk="0" h="266">
                      <a:moveTo>
                        <a:pt y="40" x="0"/>
                      </a:moveTo>
                      <a:lnTo>
                        <a:pt y="266" x="160"/>
                      </a:lnTo>
                      <a:lnTo>
                        <a:pt y="251" x="230"/>
                      </a:lnTo>
                      <a:lnTo>
                        <a:pt y="17" x="223"/>
                      </a:lnTo>
                      <a:lnTo>
                        <a:pt y="0" x="166"/>
                      </a:lnTo>
                      <a:lnTo>
                        <a:pt y="197" x="179"/>
                      </a:lnTo>
                      <a:lnTo>
                        <a:pt y="4" x="71"/>
                      </a:lnTo>
                      <a:lnTo>
                        <a:pt y="40" x="0"/>
                      </a:lnTo>
                      <a:lnTo>
                        <a:pt y="40" x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  <p:sp>
              <p:nvSpPr>
                <p:cNvPr id="45" name="Shape 45"/>
                <p:cNvSpPr/>
                <p:nvPr/>
              </p:nvSpPr>
              <p:spPr>
                <a:xfrm>
                  <a:off y="5654675" x="1593850"/>
                  <a:ext cy="185736" cx="68261"/>
                </a:xfrm>
                <a:custGeom>
                  <a:pathLst>
                    <a:path w="87" extrusionOk="0" h="234">
                      <a:moveTo>
                        <a:pt y="19" x="0"/>
                      </a:moveTo>
                      <a:lnTo>
                        <a:pt y="93" x="36"/>
                      </a:lnTo>
                      <a:lnTo>
                        <a:pt y="154" x="44"/>
                      </a:lnTo>
                      <a:lnTo>
                        <a:pt y="234" x="27"/>
                      </a:lnTo>
                      <a:lnTo>
                        <a:pt y="220" x="80"/>
                      </a:lnTo>
                      <a:lnTo>
                        <a:pt y="116" x="87"/>
                      </a:lnTo>
                      <a:lnTo>
                        <a:pt y="0" x="46"/>
                      </a:lnTo>
                      <a:lnTo>
                        <a:pt y="19" x="0"/>
                      </a:lnTo>
                      <a:lnTo>
                        <a:pt y="19" x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</p:grpSp>
          <p:sp>
            <p:nvSpPr>
              <p:cNvPr id="46" name="Shape 46"/>
              <p:cNvSpPr/>
              <p:nvPr/>
            </p:nvSpPr>
            <p:spPr>
              <a:xfrm>
                <a:off y="5924550" x="120650"/>
                <a:ext cy="396875" cx="944561"/>
              </a:xfrm>
              <a:custGeom>
                <a:pathLst>
                  <a:path w="1190" extrusionOk="0" h="500">
                    <a:moveTo>
                      <a:pt y="0" x="100"/>
                    </a:moveTo>
                    <a:lnTo>
                      <a:pt y="490" x="1190"/>
                    </a:lnTo>
                    <a:lnTo>
                      <a:pt y="500" x="1076"/>
                    </a:lnTo>
                    <a:lnTo>
                      <a:pt y="27" x="0"/>
                    </a:lnTo>
                    <a:lnTo>
                      <a:pt y="0" x="100"/>
                    </a:lnTo>
                    <a:lnTo>
                      <a:pt y="0" x="10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bIns="45700" rIns="91425" lIns="91425" tIns="45700" anchor="t" anchorCtr="0">
                <a:noAutofit/>
              </a:bodyPr>
              <a:lstStyle/>
              <a:p/>
            </p:txBody>
          </p:sp>
          <p:sp>
            <p:nvSpPr>
              <p:cNvPr id="47" name="Shape 47"/>
              <p:cNvSpPr/>
              <p:nvPr/>
            </p:nvSpPr>
            <p:spPr>
              <a:xfrm>
                <a:off y="6169025" x="412750"/>
                <a:ext cy="234950" cx="387350"/>
              </a:xfrm>
              <a:custGeom>
                <a:pathLst>
                  <a:path w="489" extrusionOk="0" h="296">
                    <a:moveTo>
                      <a:pt y="34" x="14"/>
                    </a:moveTo>
                    <a:lnTo>
                      <a:pt y="66" x="160"/>
                    </a:lnTo>
                    <a:lnTo>
                      <a:pt y="137" x="324"/>
                    </a:lnTo>
                    <a:lnTo>
                      <a:pt y="243" x="440"/>
                    </a:lnTo>
                    <a:lnTo>
                      <a:pt y="230" x="326"/>
                    </a:lnTo>
                    <a:lnTo>
                      <a:pt y="146" x="139"/>
                    </a:lnTo>
                    <a:lnTo>
                      <a:pt y="80" x="50"/>
                    </a:lnTo>
                    <a:lnTo>
                      <a:pt y="163" x="107"/>
                    </a:lnTo>
                    <a:lnTo>
                      <a:pt y="270" x="272"/>
                    </a:lnTo>
                    <a:lnTo>
                      <a:pt y="296" x="466"/>
                    </a:lnTo>
                    <a:lnTo>
                      <a:pt y="224" x="489"/>
                    </a:lnTo>
                    <a:lnTo>
                      <a:pt y="120" x="394"/>
                    </a:lnTo>
                    <a:lnTo>
                      <a:pt y="17" x="170"/>
                    </a:lnTo>
                    <a:lnTo>
                      <a:pt y="0" x="0"/>
                    </a:lnTo>
                    <a:lnTo>
                      <a:pt y="34" x="14"/>
                    </a:lnTo>
                    <a:lnTo>
                      <a:pt y="34" x="1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bIns="45700" rIns="91425" lIns="91425" tIns="45700" anchor="t" anchorCtr="0">
                <a:noAutofit/>
              </a:bodyPr>
              <a:lstStyle/>
              <a:p/>
            </p:txBody>
          </p:sp>
          <p:sp>
            <p:nvSpPr>
              <p:cNvPr id="48" name="Shape 48"/>
              <p:cNvSpPr/>
              <p:nvPr/>
            </p:nvSpPr>
            <p:spPr>
              <a:xfrm>
                <a:off y="5842000" x="896937"/>
                <a:ext cy="377825" cx="169862"/>
              </a:xfrm>
              <a:custGeom>
                <a:pathLst>
                  <a:path w="213" extrusionOk="0" h="478">
                    <a:moveTo>
                      <a:pt y="0" x="24"/>
                    </a:moveTo>
                    <a:lnTo>
                      <a:pt y="25" x="91"/>
                    </a:lnTo>
                    <a:lnTo>
                      <a:pt y="192" x="80"/>
                    </a:lnTo>
                    <a:lnTo>
                      <a:pt y="327" x="106"/>
                    </a:lnTo>
                    <a:lnTo>
                      <a:pt y="451" x="213"/>
                    </a:lnTo>
                    <a:lnTo>
                      <a:pt y="478" x="97"/>
                    </a:lnTo>
                    <a:lnTo>
                      <a:pt y="344" x="30"/>
                    </a:lnTo>
                    <a:lnTo>
                      <a:pt y="57" x="0"/>
                    </a:lnTo>
                    <a:lnTo>
                      <a:pt y="0" x="24"/>
                    </a:lnTo>
                    <a:lnTo>
                      <a:pt y="0" x="2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bIns="45700" rIns="91425" lIns="91425" tIns="45700" anchor="t" anchorCtr="0">
                <a:noAutofit/>
              </a:bodyPr>
              <a:lstStyle/>
              <a:p/>
            </p:txBody>
          </p:sp>
          <p:grpSp>
            <p:nvGrpSpPr>
              <p:cNvPr id="49" name="Shape 49"/>
              <p:cNvGrpSpPr/>
              <p:nvPr/>
            </p:nvGrpSpPr>
            <p:grpSpPr>
              <a:xfrm>
                <a:off y="5540375" x="7937"/>
                <a:ext cy="1076325" cx="1784350"/>
                <a:chOff y="5540375" x="7937"/>
                <a:chExt cy="1076325" cx="1784350"/>
              </a:xfrm>
            </p:grpSpPr>
            <p:sp>
              <p:nvSpPr>
                <p:cNvPr id="50" name="Shape 50"/>
                <p:cNvSpPr/>
                <p:nvPr/>
              </p:nvSpPr>
              <p:spPr>
                <a:xfrm>
                  <a:off y="6426200" x="1062037"/>
                  <a:ext cy="138112" cx="119061"/>
                </a:xfrm>
                <a:custGeom>
                  <a:pathLst>
                    <a:path w="150" extrusionOk="0" h="173">
                      <a:moveTo>
                        <a:pt y="0" x="110"/>
                      </a:moveTo>
                      <a:lnTo>
                        <a:pt y="66" x="40"/>
                      </a:lnTo>
                      <a:lnTo>
                        <a:pt y="173" x="0"/>
                      </a:lnTo>
                      <a:lnTo>
                        <a:pt y="160" x="80"/>
                      </a:lnTo>
                      <a:lnTo>
                        <a:pt y="84" x="103"/>
                      </a:lnTo>
                      <a:lnTo>
                        <a:pt y="27" x="150"/>
                      </a:lnTo>
                      <a:lnTo>
                        <a:pt y="0" x="110"/>
                      </a:lnTo>
                      <a:lnTo>
                        <a:pt y="0" x="11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  <p:sp>
              <p:nvSpPr>
                <p:cNvPr id="51" name="Shape 51"/>
                <p:cNvSpPr/>
                <p:nvPr/>
              </p:nvSpPr>
              <p:spPr>
                <a:xfrm>
                  <a:off y="5918200" x="7937"/>
                  <a:ext cy="698500" cx="1336675"/>
                </a:xfrm>
                <a:custGeom>
                  <a:pathLst>
                    <a:path w="1684" extrusionOk="0" h="880">
                      <a:moveTo>
                        <a:pt y="0" x="156"/>
                      </a:moveTo>
                      <a:lnTo>
                        <a:pt y="52" x="63"/>
                      </a:lnTo>
                      <a:lnTo>
                        <a:pt y="208" x="0"/>
                      </a:lnTo>
                      <a:lnTo>
                        <a:pt y="358" x="67"/>
                      </a:lnTo>
                      <a:lnTo>
                        <a:pt y="867" x="1182"/>
                      </a:lnTo>
                      <a:lnTo>
                        <a:pt y="835" x="1422"/>
                      </a:lnTo>
                      <a:lnTo>
                        <a:pt y="880" x="1616"/>
                      </a:lnTo>
                      <a:lnTo>
                        <a:pt y="808" x="1684"/>
                      </a:lnTo>
                      <a:lnTo>
                        <a:pt y="664" x="1502"/>
                      </a:lnTo>
                      <a:lnTo>
                        <a:pt y="512" x="1428"/>
                      </a:lnTo>
                      <a:lnTo>
                        <a:pt y="527" x="1369"/>
                      </a:lnTo>
                      <a:lnTo>
                        <a:pt y="664" x="1439"/>
                      </a:lnTo>
                      <a:lnTo>
                        <a:pt y="810" x="1578"/>
                      </a:lnTo>
                      <a:lnTo>
                        <a:pt y="787" x="1413"/>
                      </a:lnTo>
                      <a:lnTo>
                        <a:pt y="814" x="1219"/>
                      </a:lnTo>
                      <a:lnTo>
                        <a:pt y="650" x="1255"/>
                      </a:lnTo>
                      <a:lnTo>
                        <a:pt y="538" x="1338"/>
                      </a:lnTo>
                      <a:lnTo>
                        <a:pt y="552" x="1241"/>
                      </a:lnTo>
                      <a:lnTo>
                        <a:pt y="658" x="1165"/>
                      </a:lnTo>
                      <a:lnTo>
                        <a:pt y="791" x="1139"/>
                      </a:lnTo>
                      <a:lnTo>
                        <a:pt y="310" x="107"/>
                      </a:lnTo>
                      <a:lnTo>
                        <a:pt y="215" x="80"/>
                      </a:lnTo>
                      <a:lnTo>
                        <a:pt y="95" x="103"/>
                      </a:lnTo>
                      <a:lnTo>
                        <a:pt y="0" x="217"/>
                      </a:lnTo>
                      <a:lnTo>
                        <a:pt y="0" x="156"/>
                      </a:lnTo>
                      <a:lnTo>
                        <a:pt y="0" x="15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  <p:sp>
              <p:nvSpPr>
                <p:cNvPr id="52" name="Shape 52"/>
                <p:cNvSpPr/>
                <p:nvPr/>
              </p:nvSpPr>
              <p:spPr>
                <a:xfrm>
                  <a:off y="5984875" x="168275"/>
                  <a:ext cy="265112" cx="127000"/>
                </a:xfrm>
                <a:custGeom>
                  <a:pathLst>
                    <a:path w="160" extrusionOk="0" h="335">
                      <a:moveTo>
                        <a:pt y="0" x="116"/>
                      </a:moveTo>
                      <a:lnTo>
                        <a:pt y="106" x="19"/>
                      </a:lnTo>
                      <a:lnTo>
                        <a:pt y="230" x="0"/>
                      </a:lnTo>
                      <a:lnTo>
                        <a:pt y="314" x="33"/>
                      </a:lnTo>
                      <a:lnTo>
                        <a:pt y="335" x="94"/>
                      </a:lnTo>
                      <a:lnTo>
                        <a:pt y="154" x="76"/>
                      </a:lnTo>
                      <a:lnTo>
                        <a:pt y="17" x="160"/>
                      </a:lnTo>
                      <a:lnTo>
                        <a:pt y="0" x="116"/>
                      </a:lnTo>
                      <a:lnTo>
                        <a:pt y="0" x="11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  <p:sp>
              <p:nvSpPr>
                <p:cNvPr id="53" name="Shape 53"/>
                <p:cNvSpPr/>
                <p:nvPr/>
              </p:nvSpPr>
              <p:spPr>
                <a:xfrm>
                  <a:off y="5540375" x="712787"/>
                  <a:ext cy="942975" cx="511174"/>
                </a:xfrm>
                <a:custGeom>
                  <a:pathLst>
                    <a:path w="642" extrusionOk="0" h="1188">
                      <a:moveTo>
                        <a:pt y="896" x="218"/>
                      </a:moveTo>
                      <a:lnTo>
                        <a:pt y="124" x="0"/>
                      </a:lnTo>
                      <a:lnTo>
                        <a:pt y="38" x="81"/>
                      </a:lnTo>
                      <a:lnTo>
                        <a:pt y="0" x="258"/>
                      </a:lnTo>
                      <a:lnTo>
                        <a:pt y="57" x="399"/>
                      </a:lnTo>
                      <a:lnTo>
                        <a:pt y="1188" x="642"/>
                      </a:lnTo>
                      <a:lnTo>
                        <a:pt y="1091" x="555"/>
                      </a:lnTo>
                      <a:lnTo>
                        <a:pt y="97" x="355"/>
                      </a:lnTo>
                      <a:lnTo>
                        <a:pt y="61" x="226"/>
                      </a:lnTo>
                      <a:lnTo>
                        <a:pt y="74" x="119"/>
                      </a:lnTo>
                      <a:lnTo>
                        <a:pt y="141" x="76"/>
                      </a:lnTo>
                      <a:lnTo>
                        <a:pt y="924" x="306"/>
                      </a:lnTo>
                      <a:lnTo>
                        <a:pt y="896" x="218"/>
                      </a:lnTo>
                      <a:lnTo>
                        <a:pt y="896" x="21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  <p:sp>
              <p:nvSpPr>
                <p:cNvPr id="54" name="Shape 54"/>
                <p:cNvSpPr/>
                <p:nvPr/>
              </p:nvSpPr>
              <p:spPr>
                <a:xfrm>
                  <a:off y="5794375" x="917575"/>
                  <a:ext cy="400050" cx="152400"/>
                </a:xfrm>
                <a:custGeom>
                  <a:pathLst>
                    <a:path w="192" extrusionOk="0" h="504">
                      <a:moveTo>
                        <a:pt y="27" x="0"/>
                      </a:moveTo>
                      <a:lnTo>
                        <a:pt y="194" x="76"/>
                      </a:lnTo>
                      <a:lnTo>
                        <a:pt y="318" x="113"/>
                      </a:lnTo>
                      <a:lnTo>
                        <a:pt y="504" x="116"/>
                      </a:lnTo>
                      <a:lnTo>
                        <a:pt y="504" x="192"/>
                      </a:lnTo>
                      <a:lnTo>
                        <a:pt y="360" x="187"/>
                      </a:lnTo>
                      <a:lnTo>
                        <a:pt y="208" x="162"/>
                      </a:lnTo>
                      <a:lnTo>
                        <a:pt y="59" x="99"/>
                      </a:lnTo>
                      <a:lnTo>
                        <a:pt y="0" x="63"/>
                      </a:lnTo>
                      <a:lnTo>
                        <a:pt y="27" x="0"/>
                      </a:lnTo>
                      <a:lnTo>
                        <a:pt y="27" x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  <p:sp>
              <p:nvSpPr>
                <p:cNvPr id="55" name="Shape 55"/>
                <p:cNvSpPr/>
                <p:nvPr/>
              </p:nvSpPr>
              <p:spPr>
                <a:xfrm>
                  <a:off y="5762625" x="520700"/>
                  <a:ext cy="214312" cx="309561"/>
                </a:xfrm>
                <a:custGeom>
                  <a:pathLst>
                    <a:path w="390" extrusionOk="0" h="269">
                      <a:moveTo>
                        <a:pt y="0" x="297"/>
                      </a:moveTo>
                      <a:lnTo>
                        <a:pt y="17" x="257"/>
                      </a:lnTo>
                      <a:lnTo>
                        <a:pt y="66" x="253"/>
                      </a:lnTo>
                      <a:lnTo>
                        <a:pt y="169" x="0"/>
                      </a:lnTo>
                      <a:lnTo>
                        <a:pt y="222" x="0"/>
                      </a:lnTo>
                      <a:lnTo>
                        <a:pt y="226" x="284"/>
                      </a:lnTo>
                      <a:lnTo>
                        <a:pt y="269" x="320"/>
                      </a:lnTo>
                      <a:lnTo>
                        <a:pt y="266" x="390"/>
                      </a:lnTo>
                      <a:lnTo>
                        <a:pt y="190" x="383"/>
                      </a:lnTo>
                      <a:lnTo>
                        <a:pt y="176" x="116"/>
                      </a:lnTo>
                      <a:lnTo>
                        <a:pt y="89" x="333"/>
                      </a:lnTo>
                      <a:lnTo>
                        <a:pt y="0" x="297"/>
                      </a:lnTo>
                      <a:lnTo>
                        <a:pt y="0" x="29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  <p:sp>
              <p:nvSpPr>
                <p:cNvPr id="56" name="Shape 56"/>
                <p:cNvSpPr/>
                <p:nvPr/>
              </p:nvSpPr>
              <p:spPr>
                <a:xfrm>
                  <a:off y="5616575" x="1044575"/>
                  <a:ext cy="336550" cx="747712"/>
                </a:xfrm>
                <a:custGeom>
                  <a:pathLst>
                    <a:path w="941" extrusionOk="0" h="424">
                      <a:moveTo>
                        <a:pt y="131" x="0"/>
                      </a:moveTo>
                      <a:lnTo>
                        <a:pt y="0" x="863"/>
                      </a:lnTo>
                      <a:lnTo>
                        <a:pt y="78" x="926"/>
                      </a:lnTo>
                      <a:lnTo>
                        <a:pt y="181" x="941"/>
                      </a:lnTo>
                      <a:lnTo>
                        <a:pt y="282" x="903"/>
                      </a:lnTo>
                      <a:lnTo>
                        <a:pt y="424" x="57"/>
                      </a:lnTo>
                      <a:lnTo>
                        <a:pt y="384" x="53"/>
                      </a:lnTo>
                      <a:lnTo>
                        <a:pt y="242" x="863"/>
                      </a:lnTo>
                      <a:lnTo>
                        <a:pt y="145" x="893"/>
                      </a:lnTo>
                      <a:lnTo>
                        <a:pt y="57" x="840"/>
                      </a:lnTo>
                      <a:lnTo>
                        <a:pt y="185" x="0"/>
                      </a:lnTo>
                      <a:lnTo>
                        <a:pt y="131" x="0"/>
                      </a:lnTo>
                      <a:lnTo>
                        <a:pt y="131" x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  <p:sp>
              <p:nvSpPr>
                <p:cNvPr id="57" name="Shape 57"/>
                <p:cNvSpPr/>
                <p:nvPr/>
              </p:nvSpPr>
              <p:spPr>
                <a:xfrm>
                  <a:off y="5724525" x="1138237"/>
                  <a:ext cy="136525" cx="388936"/>
                </a:xfrm>
                <a:custGeom>
                  <a:pathLst>
                    <a:path w="488" extrusionOk="0" h="173">
                      <a:moveTo>
                        <a:pt y="126" x="0"/>
                      </a:moveTo>
                      <a:lnTo>
                        <a:pt y="173" x="66"/>
                      </a:lnTo>
                      <a:lnTo>
                        <a:pt y="166" x="222"/>
                      </a:lnTo>
                      <a:lnTo>
                        <a:pt y="116" x="418"/>
                      </a:lnTo>
                      <a:lnTo>
                        <a:pt y="42" x="488"/>
                      </a:lnTo>
                      <a:lnTo>
                        <a:pt y="2" x="443"/>
                      </a:lnTo>
                      <a:lnTo>
                        <a:pt y="0" x="253"/>
                      </a:lnTo>
                      <a:lnTo>
                        <a:pt y="12" x="110"/>
                      </a:lnTo>
                      <a:lnTo>
                        <a:pt y="76" x="15"/>
                      </a:lnTo>
                      <a:lnTo>
                        <a:pt y="95" x="112"/>
                      </a:lnTo>
                      <a:lnTo>
                        <a:pt y="53" x="275"/>
                      </a:lnTo>
                      <a:lnTo>
                        <a:pt y="53" x="416"/>
                      </a:lnTo>
                      <a:lnTo>
                        <a:pt y="110" x="268"/>
                      </a:lnTo>
                      <a:lnTo>
                        <a:pt y="126" x="142"/>
                      </a:lnTo>
                      <a:lnTo>
                        <a:pt y="126" x="0"/>
                      </a:lnTo>
                      <a:lnTo>
                        <a:pt y="126" x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</p:grpSp>
        </p:grpSp>
      </p:grpSp>
      <p:grpSp>
        <p:nvGrpSpPr>
          <p:cNvPr id="58" name="Shape 58"/>
          <p:cNvGrpSpPr/>
          <p:nvPr/>
        </p:nvGrpSpPr>
        <p:grpSpPr>
          <a:xfrm>
            <a:off y="2116136" x="8680449"/>
            <a:ext cy="4308475" cx="385761"/>
            <a:chOff y="2116136" x="8680449"/>
            <a:chExt cy="4308475" cx="385761"/>
          </a:xfrm>
        </p:grpSpPr>
        <p:sp>
          <p:nvSpPr>
            <p:cNvPr id="59" name="Shape 59"/>
            <p:cNvSpPr/>
            <p:nvPr/>
          </p:nvSpPr>
          <p:spPr>
            <a:xfrm flipH="1">
              <a:off y="4159250" x="8680449"/>
              <a:ext cy="2265362" cx="325436"/>
            </a:xfrm>
            <a:custGeom>
              <a:pathLst>
                <a:path w="772" extrusionOk="0" h="3266">
                  <a:moveTo>
                    <a:pt y="3156" x="692"/>
                  </a:moveTo>
                  <a:lnTo>
                    <a:pt y="2945" x="380"/>
                  </a:lnTo>
                  <a:lnTo>
                    <a:pt y="2783" x="319"/>
                  </a:lnTo>
                  <a:lnTo>
                    <a:pt y="2542" x="371"/>
                  </a:lnTo>
                  <a:lnTo>
                    <a:pt y="2251" x="591"/>
                  </a:lnTo>
                  <a:lnTo>
                    <a:pt y="2070" x="641"/>
                  </a:lnTo>
                  <a:lnTo>
                    <a:pt y="1948" x="591"/>
                  </a:lnTo>
                  <a:lnTo>
                    <a:pt y="1859" x="401"/>
                  </a:lnTo>
                  <a:lnTo>
                    <a:pt y="1747" x="361"/>
                  </a:lnTo>
                  <a:lnTo>
                    <a:pt y="1587" x="430"/>
                  </a:lnTo>
                  <a:lnTo>
                    <a:pt y="1156" x="741"/>
                  </a:lnTo>
                  <a:lnTo>
                    <a:pt y="945" x="772"/>
                  </a:lnTo>
                  <a:lnTo>
                    <a:pt y="713" x="692"/>
                  </a:lnTo>
                  <a:lnTo>
                    <a:pt y="603" x="430"/>
                  </a:lnTo>
                  <a:lnTo>
                    <a:pt y="422" x="200"/>
                  </a:lnTo>
                  <a:lnTo>
                    <a:pt y="0" x="0"/>
                  </a:lnTo>
                  <a:lnTo>
                    <a:pt y="382" x="29"/>
                  </a:lnTo>
                  <a:lnTo>
                    <a:pt y="612" x="179"/>
                  </a:lnTo>
                  <a:lnTo>
                    <a:pt y="753" x="380"/>
                  </a:lnTo>
                  <a:lnTo>
                    <a:pt y="833" x="601"/>
                  </a:lnTo>
                  <a:lnTo>
                    <a:pt y="1044" x="612"/>
                  </a:lnTo>
                  <a:lnTo>
                    <a:pt y="1266" x="500"/>
                  </a:lnTo>
                  <a:lnTo>
                    <a:pt y="1658" x="240"/>
                  </a:lnTo>
                  <a:lnTo>
                    <a:pt y="1909" x="230"/>
                  </a:lnTo>
                  <a:lnTo>
                    <a:pt y="2049" x="471"/>
                  </a:lnTo>
                  <a:lnTo>
                    <a:pt y="2180" x="460"/>
                  </a:lnTo>
                  <a:lnTo>
                    <a:pt y="2452" x="249"/>
                  </a:lnTo>
                  <a:lnTo>
                    <a:pt y="2713" x="160"/>
                  </a:lnTo>
                  <a:lnTo>
                    <a:pt y="2994" x="240"/>
                  </a:lnTo>
                  <a:lnTo>
                    <a:pt y="3144" x="430"/>
                  </a:lnTo>
                  <a:lnTo>
                    <a:pt y="3266" x="671"/>
                  </a:lnTo>
                  <a:lnTo>
                    <a:pt y="3156" x="692"/>
                  </a:lnTo>
                  <a:lnTo>
                    <a:pt y="3156" x="69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60" name="Shape 60"/>
            <p:cNvSpPr/>
            <p:nvPr/>
          </p:nvSpPr>
          <p:spPr>
            <a:xfrm flipH="1">
              <a:off y="2116136" x="8740774"/>
              <a:ext cy="2592387" cx="325436"/>
            </a:xfrm>
            <a:custGeom>
              <a:pathLst>
                <a:path w="772" extrusionOk="0" h="3266">
                  <a:moveTo>
                    <a:pt y="3156" x="692"/>
                  </a:moveTo>
                  <a:lnTo>
                    <a:pt y="2945" x="380"/>
                  </a:lnTo>
                  <a:lnTo>
                    <a:pt y="2783" x="319"/>
                  </a:lnTo>
                  <a:lnTo>
                    <a:pt y="2542" x="371"/>
                  </a:lnTo>
                  <a:lnTo>
                    <a:pt y="2251" x="591"/>
                  </a:lnTo>
                  <a:lnTo>
                    <a:pt y="2070" x="641"/>
                  </a:lnTo>
                  <a:lnTo>
                    <a:pt y="1948" x="591"/>
                  </a:lnTo>
                  <a:lnTo>
                    <a:pt y="1859" x="401"/>
                  </a:lnTo>
                  <a:lnTo>
                    <a:pt y="1747" x="361"/>
                  </a:lnTo>
                  <a:lnTo>
                    <a:pt y="1587" x="430"/>
                  </a:lnTo>
                  <a:lnTo>
                    <a:pt y="1156" x="741"/>
                  </a:lnTo>
                  <a:lnTo>
                    <a:pt y="945" x="772"/>
                  </a:lnTo>
                  <a:lnTo>
                    <a:pt y="713" x="692"/>
                  </a:lnTo>
                  <a:lnTo>
                    <a:pt y="603" x="430"/>
                  </a:lnTo>
                  <a:lnTo>
                    <a:pt y="422" x="200"/>
                  </a:lnTo>
                  <a:lnTo>
                    <a:pt y="0" x="0"/>
                  </a:lnTo>
                  <a:lnTo>
                    <a:pt y="382" x="29"/>
                  </a:lnTo>
                  <a:lnTo>
                    <a:pt y="612" x="179"/>
                  </a:lnTo>
                  <a:lnTo>
                    <a:pt y="753" x="380"/>
                  </a:lnTo>
                  <a:lnTo>
                    <a:pt y="833" x="601"/>
                  </a:lnTo>
                  <a:lnTo>
                    <a:pt y="1044" x="612"/>
                  </a:lnTo>
                  <a:lnTo>
                    <a:pt y="1266" x="500"/>
                  </a:lnTo>
                  <a:lnTo>
                    <a:pt y="1658" x="240"/>
                  </a:lnTo>
                  <a:lnTo>
                    <a:pt y="1909" x="230"/>
                  </a:lnTo>
                  <a:lnTo>
                    <a:pt y="2049" x="471"/>
                  </a:lnTo>
                  <a:lnTo>
                    <a:pt y="2180" x="460"/>
                  </a:lnTo>
                  <a:lnTo>
                    <a:pt y="2452" x="249"/>
                  </a:lnTo>
                  <a:lnTo>
                    <a:pt y="2713" x="160"/>
                  </a:lnTo>
                  <a:lnTo>
                    <a:pt y="2994" x="240"/>
                  </a:lnTo>
                  <a:lnTo>
                    <a:pt y="3144" x="430"/>
                  </a:lnTo>
                  <a:lnTo>
                    <a:pt y="3266" x="671"/>
                  </a:lnTo>
                  <a:lnTo>
                    <a:pt y="3156" x="692"/>
                  </a:lnTo>
                  <a:lnTo>
                    <a:pt y="3156" x="69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  <p:grpSp>
        <p:nvGrpSpPr>
          <p:cNvPr id="61" name="Shape 61"/>
          <p:cNvGrpSpPr/>
          <p:nvPr/>
        </p:nvGrpSpPr>
        <p:grpSpPr>
          <a:xfrm>
            <a:off y="-85887" x="7171100"/>
            <a:ext cy="2245050" cx="2428147"/>
            <a:chOff y="-85887" x="7171100"/>
            <a:chExt cy="2245050" cx="2428147"/>
          </a:xfrm>
        </p:grpSpPr>
        <p:grpSp>
          <p:nvGrpSpPr>
            <p:cNvPr id="62" name="Shape 62"/>
            <p:cNvGrpSpPr/>
            <p:nvPr/>
          </p:nvGrpSpPr>
          <p:grpSpPr>
            <a:xfrm>
              <a:off y="-85887" x="7171100"/>
              <a:ext cy="2245050" cx="2428147"/>
              <a:chOff y="-85887" x="7171100"/>
              <a:chExt cy="2245050" cx="2428147"/>
            </a:xfrm>
          </p:grpSpPr>
          <p:sp>
            <p:nvSpPr>
              <p:cNvPr id="63" name="Shape 63"/>
              <p:cNvSpPr/>
              <p:nvPr/>
            </p:nvSpPr>
            <p:spPr>
              <a:xfrm rot="-3179999">
                <a:off y="1724024" x="8620124"/>
                <a:ext cy="457199" cx="98425"/>
              </a:xfrm>
              <a:custGeom>
                <a:pathLst>
                  <a:path w="245" extrusionOk="0" h="806">
                    <a:moveTo>
                      <a:pt y="9" x="123"/>
                    </a:moveTo>
                    <a:lnTo>
                      <a:pt y="342" x="131"/>
                    </a:lnTo>
                    <a:lnTo>
                      <a:pt y="806" x="0"/>
                    </a:lnTo>
                    <a:lnTo>
                      <a:pt y="789" x="79"/>
                    </a:lnTo>
                    <a:lnTo>
                      <a:pt y="376" x="218"/>
                    </a:lnTo>
                    <a:lnTo>
                      <a:pt y="0" x="245"/>
                    </a:lnTo>
                    <a:lnTo>
                      <a:pt y="9" x="123"/>
                    </a:lnTo>
                    <a:lnTo>
                      <a:pt y="9" x="12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bIns="45700" rIns="91425" lIns="91425" tIns="45700" anchor="t" anchorCtr="0">
                <a:noAutofit/>
              </a:bodyPr>
              <a:lstStyle/>
              <a:p/>
            </p:txBody>
          </p:sp>
          <p:grpSp>
            <p:nvGrpSpPr>
              <p:cNvPr id="64" name="Shape 64"/>
              <p:cNvGrpSpPr/>
              <p:nvPr/>
            </p:nvGrpSpPr>
            <p:grpSpPr>
              <a:xfrm>
                <a:off y="-85887" x="7171100"/>
                <a:ext cy="2245050" cx="2428147"/>
                <a:chOff y="-85887" x="7171100"/>
                <a:chExt cy="2245050" cx="2428147"/>
              </a:xfrm>
            </p:grpSpPr>
            <p:sp>
              <p:nvSpPr>
                <p:cNvPr id="65" name="Shape 65"/>
                <p:cNvSpPr/>
                <p:nvPr/>
              </p:nvSpPr>
              <p:spPr>
                <a:xfrm rot="-3179999">
                  <a:off y="112711" x="7883524"/>
                  <a:ext cy="198436" cx="242886"/>
                </a:xfrm>
                <a:custGeom>
                  <a:pathLst>
                    <a:path w="604" extrusionOk="0" h="349">
                      <a:moveTo>
                        <a:pt y="0" x="0"/>
                      </a:moveTo>
                      <a:lnTo>
                        <a:pt y="184" x="298"/>
                      </a:lnTo>
                      <a:lnTo>
                        <a:pt y="349" x="500"/>
                      </a:lnTo>
                      <a:lnTo>
                        <a:pt y="140" x="604"/>
                      </a:lnTo>
                      <a:lnTo>
                        <a:pt y="9" x="359"/>
                      </a:lnTo>
                      <a:lnTo>
                        <a:pt y="184" x="464"/>
                      </a:lnTo>
                      <a:lnTo>
                        <a:pt y="17" x="131"/>
                      </a:lnTo>
                      <a:lnTo>
                        <a:pt y="0" x="0"/>
                      </a:lnTo>
                      <a:lnTo>
                        <a:pt y="0" x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  <p:sp>
              <p:nvSpPr>
                <p:cNvPr id="66" name="Shape 66"/>
                <p:cNvSpPr/>
                <p:nvPr/>
              </p:nvSpPr>
              <p:spPr>
                <a:xfrm rot="-3179999">
                  <a:off y="526256" x="8014492"/>
                  <a:ext cy="695325" cx="427037"/>
                </a:xfrm>
                <a:custGeom>
                  <a:pathLst>
                    <a:path w="1064" extrusionOk="0" h="1230">
                      <a:moveTo>
                        <a:pt y="129" x="741"/>
                      </a:moveTo>
                      <a:lnTo>
                        <a:pt y="352" x="485"/>
                      </a:lnTo>
                      <a:lnTo>
                        <a:pt y="762" x="163"/>
                      </a:lnTo>
                      <a:lnTo>
                        <a:pt y="1101" x="0"/>
                      </a:lnTo>
                      <a:lnTo>
                        <a:pt y="1230" x="59"/>
                      </a:lnTo>
                      <a:lnTo>
                        <a:pt y="1201" x="262"/>
                      </a:lnTo>
                      <a:lnTo>
                        <a:pt y="914" x="578"/>
                      </a:lnTo>
                      <a:lnTo>
                        <a:pt y="534" x="876"/>
                      </a:lnTo>
                      <a:lnTo>
                        <a:pt y="270" x="1034"/>
                      </a:lnTo>
                      <a:lnTo>
                        <a:pt y="84" x="1064"/>
                      </a:lnTo>
                      <a:lnTo>
                        <a:pt y="0" x="977"/>
                      </a:lnTo>
                      <a:lnTo>
                        <a:pt y="65" x="836"/>
                      </a:lnTo>
                      <a:lnTo>
                        <a:pt y="107" x="969"/>
                      </a:lnTo>
                      <a:lnTo>
                        <a:pt y="352" x="876"/>
                      </a:lnTo>
                      <a:lnTo>
                        <a:pt y="656" x="690"/>
                      </a:lnTo>
                      <a:lnTo>
                        <a:pt y="1008" x="350"/>
                      </a:lnTo>
                      <a:lnTo>
                        <a:pt y="1114" x="116"/>
                      </a:lnTo>
                      <a:lnTo>
                        <a:pt y="943" x="135"/>
                      </a:lnTo>
                      <a:lnTo>
                        <a:pt y="504" x="437"/>
                      </a:lnTo>
                      <a:lnTo>
                        <a:pt y="118" x="831"/>
                      </a:lnTo>
                      <a:lnTo>
                        <a:pt y="129" x="741"/>
                      </a:lnTo>
                      <a:lnTo>
                        <a:pt y="129" x="74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  <p:sp>
              <p:nvSpPr>
                <p:cNvPr id="67" name="Shape 67"/>
                <p:cNvSpPr/>
                <p:nvPr/>
              </p:nvSpPr>
              <p:spPr>
                <a:xfrm rot="-3180000">
                  <a:off y="288131" x="7712867"/>
                  <a:ext cy="1425574" cx="801687"/>
                </a:xfrm>
                <a:custGeom>
                  <a:pathLst>
                    <a:path w="2002" extrusionOk="0" h="2521">
                      <a:moveTo>
                        <a:pt y="0" x="1941"/>
                      </a:moveTo>
                      <a:lnTo>
                        <a:pt y="2521" x="0"/>
                      </a:lnTo>
                      <a:lnTo>
                        <a:pt y="2450" x="192"/>
                      </a:lnTo>
                      <a:lnTo>
                        <a:pt y="61" x="2002"/>
                      </a:lnTo>
                      <a:lnTo>
                        <a:pt y="0" x="1941"/>
                      </a:lnTo>
                      <a:lnTo>
                        <a:pt y="0" x="194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  <p:sp>
              <p:nvSpPr>
                <p:cNvPr id="68" name="Shape 68"/>
                <p:cNvSpPr/>
                <p:nvPr/>
              </p:nvSpPr>
              <p:spPr>
                <a:xfrm rot="-3179999">
                  <a:off y="-30162" x="7783512"/>
                  <a:ext cy="2133599" cx="1203325"/>
                </a:xfrm>
                <a:custGeom>
                  <a:pathLst>
                    <a:path w="3007" extrusionOk="0" h="3771">
                      <a:moveTo>
                        <a:pt y="2844" x="95"/>
                      </a:moveTo>
                      <a:lnTo>
                        <a:pt y="2834" x="394"/>
                      </a:lnTo>
                      <a:lnTo>
                        <a:pt y="3009" x="821"/>
                      </a:lnTo>
                      <a:lnTo>
                        <a:pt y="2817" x="681"/>
                      </a:lnTo>
                      <a:lnTo>
                        <a:pt y="2703" x="367"/>
                      </a:lnTo>
                      <a:lnTo>
                        <a:pt y="2720" x="637"/>
                      </a:lnTo>
                      <a:lnTo>
                        <a:pt y="2870" x="979"/>
                      </a:lnTo>
                      <a:lnTo>
                        <a:pt y="420" x="2859"/>
                      </a:lnTo>
                      <a:lnTo>
                        <a:pt y="148" x="2578"/>
                      </a:lnTo>
                      <a:lnTo>
                        <a:pt y="0" x="2308"/>
                      </a:lnTo>
                      <a:lnTo>
                        <a:pt y="78" x="2692"/>
                      </a:lnTo>
                      <a:lnTo>
                        <a:pt y="428" x="3007"/>
                      </a:lnTo>
                      <a:lnTo>
                        <a:pt y="3273" x="831"/>
                      </a:lnTo>
                      <a:lnTo>
                        <a:pt y="3412" x="481"/>
                      </a:lnTo>
                      <a:lnTo>
                        <a:pt y="3771" x="105"/>
                      </a:lnTo>
                      <a:lnTo>
                        <a:pt y="3667" x="0"/>
                      </a:lnTo>
                      <a:lnTo>
                        <a:pt y="3631" x="131"/>
                      </a:lnTo>
                      <a:lnTo>
                        <a:pt y="3385" x="376"/>
                      </a:lnTo>
                      <a:lnTo>
                        <a:pt y="3273" x="165"/>
                      </a:lnTo>
                      <a:lnTo>
                        <a:pt y="3176" x="165"/>
                      </a:lnTo>
                      <a:lnTo>
                        <a:pt y="3298" x="411"/>
                      </a:lnTo>
                      <a:lnTo>
                        <a:pt y="3186" x="411"/>
                      </a:lnTo>
                      <a:lnTo>
                        <a:pt y="3220" x="603"/>
                      </a:lnTo>
                      <a:lnTo>
                        <a:pt y="3079" x="428"/>
                      </a:lnTo>
                      <a:lnTo>
                        <a:pt y="3062" x="629"/>
                      </a:lnTo>
                      <a:lnTo>
                        <a:pt y="2844" x="95"/>
                      </a:lnTo>
                      <a:lnTo>
                        <a:pt y="2844" x="9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  <p:sp>
              <p:nvSpPr>
                <p:cNvPr id="69" name="Shape 69"/>
                <p:cNvSpPr/>
                <p:nvPr/>
              </p:nvSpPr>
              <p:spPr>
                <a:xfrm rot="-3180000">
                  <a:off y="1423192" x="8409780"/>
                  <a:ext cy="193675" cx="268287"/>
                </a:xfrm>
                <a:custGeom>
                  <a:pathLst>
                    <a:path w="673" extrusionOk="0" h="342">
                      <a:moveTo>
                        <a:pt y="80" x="0"/>
                      </a:moveTo>
                      <a:lnTo>
                        <a:pt y="106" x="255"/>
                      </a:lnTo>
                      <a:lnTo>
                        <a:pt y="342" x="639"/>
                      </a:lnTo>
                      <a:lnTo>
                        <a:pt y="289" x="673"/>
                      </a:lnTo>
                      <a:lnTo>
                        <a:pt y="114" x="447"/>
                      </a:lnTo>
                      <a:lnTo>
                        <a:pt y="0" x="26"/>
                      </a:lnTo>
                      <a:lnTo>
                        <a:pt y="80" x="0"/>
                      </a:lnTo>
                      <a:lnTo>
                        <a:pt y="80" x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  <p:sp>
              <p:nvSpPr>
                <p:cNvPr id="70" name="Shape 70"/>
                <p:cNvSpPr/>
                <p:nvPr/>
              </p:nvSpPr>
              <p:spPr>
                <a:xfrm rot="-3179999">
                  <a:off y="1278731" x="8339931"/>
                  <a:ext cy="228599" cx="287337"/>
                </a:xfrm>
                <a:custGeom>
                  <a:pathLst>
                    <a:path w="716" extrusionOk="0" h="403">
                      <a:moveTo>
                        <a:pt y="78" x="0"/>
                      </a:moveTo>
                      <a:lnTo>
                        <a:pt y="148" x="340"/>
                      </a:lnTo>
                      <a:lnTo>
                        <a:pt y="403" x="638"/>
                      </a:lnTo>
                      <a:lnTo>
                        <a:pt y="296" x="716"/>
                      </a:lnTo>
                      <a:lnTo>
                        <a:pt y="114" x="420"/>
                      </a:lnTo>
                      <a:lnTo>
                        <a:pt y="0" x="70"/>
                      </a:lnTo>
                      <a:lnTo>
                        <a:pt y="78" x="0"/>
                      </a:lnTo>
                      <a:lnTo>
                        <a:pt y="78" x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  <p:sp>
              <p:nvSpPr>
                <p:cNvPr id="71" name="Shape 71"/>
                <p:cNvSpPr/>
                <p:nvPr/>
              </p:nvSpPr>
              <p:spPr>
                <a:xfrm rot="-3179999">
                  <a:off y="333374" x="7913686"/>
                  <a:ext cy="233362" cx="287336"/>
                </a:xfrm>
                <a:custGeom>
                  <a:pathLst>
                    <a:path w="717" extrusionOk="0" h="411">
                      <a:moveTo>
                        <a:pt y="78" x="0"/>
                      </a:moveTo>
                      <a:lnTo>
                        <a:pt y="139" x="316"/>
                      </a:lnTo>
                      <a:lnTo>
                        <a:pt y="411" x="649"/>
                      </a:lnTo>
                      <a:lnTo>
                        <a:pt y="314" x="717"/>
                      </a:lnTo>
                      <a:lnTo>
                        <a:pt y="87" x="394"/>
                      </a:lnTo>
                      <a:lnTo>
                        <a:pt y="0" x="54"/>
                      </a:lnTo>
                      <a:lnTo>
                        <a:pt y="78" x="0"/>
                      </a:lnTo>
                      <a:lnTo>
                        <a:pt y="78" x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  <p:sp>
              <p:nvSpPr>
                <p:cNvPr id="72" name="Shape 72"/>
                <p:cNvSpPr/>
                <p:nvPr/>
              </p:nvSpPr>
              <p:spPr>
                <a:xfrm rot="-3180000">
                  <a:off y="224630" x="7855742"/>
                  <a:ext cy="219075" cx="284162"/>
                </a:xfrm>
                <a:custGeom>
                  <a:pathLst>
                    <a:path w="709" extrusionOk="0" h="386">
                      <a:moveTo>
                        <a:pt y="88" x="0"/>
                      </a:moveTo>
                      <a:lnTo>
                        <a:pt y="131" x="272"/>
                      </a:lnTo>
                      <a:lnTo>
                        <a:pt y="386" x="665"/>
                      </a:lnTo>
                      <a:lnTo>
                        <a:pt y="308" x="709"/>
                      </a:lnTo>
                      <a:lnTo>
                        <a:pt y="53" x="306"/>
                      </a:lnTo>
                      <a:lnTo>
                        <a:pt y="0" x="43"/>
                      </a:lnTo>
                      <a:lnTo>
                        <a:pt y="88" x="0"/>
                      </a:lnTo>
                      <a:lnTo>
                        <a:pt y="88" x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bIns="45700" rIns="91425" lIns="91425" tIns="45700" anchor="t" anchorCtr="0">
                  <a:noAutofit/>
                </a:bodyPr>
                <a:lstStyle/>
                <a:p/>
              </p:txBody>
            </p:sp>
          </p:grpSp>
        </p:grpSp>
        <p:cxnSp>
          <p:nvCxnSpPr>
            <p:cNvPr id="73" name="Shape 73"/>
            <p:cNvCxnSpPr/>
            <p:nvPr/>
          </p:nvCxnSpPr>
          <p:spPr>
            <a:xfrm>
              <a:off y="133350" x="7731125"/>
              <a:ext cy="152399" cx="66674"/>
            </a:xfrm>
            <a:prstGeom prst="straightConnector1">
              <a:avLst/>
            </a:prstGeom>
            <a:noFill/>
            <a:ln w="38100" cap="rnd">
              <a:solidFill>
                <a:schemeClr val="accent2"/>
              </a:solidFill>
              <a:prstDash val="solid"/>
              <a:miter/>
              <a:headEnd w="med" len="med" type="none"/>
              <a:tailEnd w="med" len="med" type="none"/>
            </a:ln>
          </p:spPr>
        </p:cxnSp>
      </p:grp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1"/>
    <p:sldLayoutId id="2147483655" r:id="rId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609600" x="762000"/>
            <a:ext cy="323850" cx="6870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ГБОУ гимназия № 524 Московского района Санкт-Петербурга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828800" x="685800"/>
            <a:ext cy="3657600" cx="769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8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7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Проектная</a:t>
            </a:r>
          </a:p>
          <a:p>
            <a:pPr algn="ctr" rtl="0" lvl="0" marR="0" indent="0" marL="0">
              <a:lnSpc>
                <a:spcPct val="8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7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Деятельность</a:t>
            </a:r>
          </a:p>
          <a:p>
            <a:r>
              <a:t/>
            </a:r>
          </a:p>
          <a:p>
            <a:pPr algn="r" rtl="0" lvl="0" marR="0" indent="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grpSp>
        <p:nvGrpSpPr>
          <p:cNvPr id="89" name="Shape 89"/>
          <p:cNvGrpSpPr/>
          <p:nvPr/>
        </p:nvGrpSpPr>
        <p:grpSpPr>
          <a:xfrm>
            <a:off y="4038600" x="1066800"/>
            <a:ext cy="1968500" cx="1828815"/>
            <a:chOff y="0" x="0"/>
            <a:chExt cy="3000000" cx="3000025"/>
          </a:xfrm>
        </p:grpSpPr>
        <p:sp>
          <p:nvSpPr>
            <p:cNvPr id="90" name="Shape 90"/>
            <p:cNvSpPr/>
            <p:nvPr/>
          </p:nvSpPr>
          <p:spPr>
            <a:xfrm>
              <a:off y="258350" x="0"/>
              <a:ext cy="1322200" cx="2167100"/>
            </a:xfrm>
            <a:custGeom>
              <a:pathLst>
                <a:path w="86684" extrusionOk="0" h="52888">
                  <a:moveTo>
                    <a:pt y="0" x="43292"/>
                  </a:moveTo>
                  <a:lnTo>
                    <a:pt y="122" x="47681"/>
                  </a:lnTo>
                  <a:lnTo>
                    <a:pt y="547" x="52070"/>
                  </a:lnTo>
                  <a:lnTo>
                    <a:pt y="1216" x="56160"/>
                  </a:lnTo>
                  <a:lnTo>
                    <a:pt y="2067" x="60150"/>
                  </a:lnTo>
                  <a:lnTo>
                    <a:pt y="3222" x="63940"/>
                  </a:lnTo>
                  <a:lnTo>
                    <a:pt y="4499" x="67531"/>
                  </a:lnTo>
                  <a:lnTo>
                    <a:pt y="6019" x="70923"/>
                  </a:lnTo>
                  <a:lnTo>
                    <a:pt y="7721" x="74015"/>
                  </a:lnTo>
                  <a:lnTo>
                    <a:pt y="9605" x="76808"/>
                  </a:lnTo>
                  <a:lnTo>
                    <a:pt y="11672" x="79302"/>
                  </a:lnTo>
                  <a:lnTo>
                    <a:pt y="13861" x="81397"/>
                  </a:lnTo>
                  <a:lnTo>
                    <a:pt y="16171" x="83292"/>
                  </a:lnTo>
                  <a:lnTo>
                    <a:pt y="18602" x="84688"/>
                  </a:lnTo>
                  <a:lnTo>
                    <a:pt y="21095" x="85786"/>
                  </a:lnTo>
                  <a:lnTo>
                    <a:pt y="23769" x="86484"/>
                  </a:lnTo>
                  <a:lnTo>
                    <a:pt y="26444" x="86683"/>
                  </a:lnTo>
                  <a:lnTo>
                    <a:pt y="29119" x="86484"/>
                  </a:lnTo>
                  <a:lnTo>
                    <a:pt y="31794" x="85786"/>
                  </a:lnTo>
                  <a:lnTo>
                    <a:pt y="34286" x="84688"/>
                  </a:lnTo>
                  <a:lnTo>
                    <a:pt y="36718" x="83292"/>
                  </a:lnTo>
                  <a:lnTo>
                    <a:pt y="39028" x="81397"/>
                  </a:lnTo>
                  <a:lnTo>
                    <a:pt y="41216" x="79302"/>
                  </a:lnTo>
                  <a:lnTo>
                    <a:pt y="43283" x="76808"/>
                  </a:lnTo>
                  <a:lnTo>
                    <a:pt y="45107" x="74015"/>
                  </a:lnTo>
                  <a:lnTo>
                    <a:pt y="46870" x="70923"/>
                  </a:lnTo>
                  <a:lnTo>
                    <a:pt y="48389" x="67531"/>
                  </a:lnTo>
                  <a:lnTo>
                    <a:pt y="49666" x="63940"/>
                  </a:lnTo>
                  <a:lnTo>
                    <a:pt y="50821" x="60150"/>
                  </a:lnTo>
                  <a:lnTo>
                    <a:pt y="51672" x="56160"/>
                  </a:lnTo>
                  <a:lnTo>
                    <a:pt y="52341" x="52070"/>
                  </a:lnTo>
                  <a:lnTo>
                    <a:pt y="52766" x="47681"/>
                  </a:lnTo>
                  <a:lnTo>
                    <a:pt y="52888" x="43292"/>
                  </a:lnTo>
                  <a:lnTo>
                    <a:pt y="52766" x="38903"/>
                  </a:lnTo>
                  <a:lnTo>
                    <a:pt y="52341" x="34514"/>
                  </a:lnTo>
                  <a:lnTo>
                    <a:pt y="51672" x="30424"/>
                  </a:lnTo>
                  <a:lnTo>
                    <a:pt y="50821" x="26434"/>
                  </a:lnTo>
                  <a:lnTo>
                    <a:pt y="49666" x="22643"/>
                  </a:lnTo>
                  <a:lnTo>
                    <a:pt y="48389" x="19052"/>
                  </a:lnTo>
                  <a:lnTo>
                    <a:pt y="46870" x="15761"/>
                  </a:lnTo>
                  <a:lnTo>
                    <a:pt y="45107" x="12668"/>
                  </a:lnTo>
                  <a:lnTo>
                    <a:pt y="43283" x="9875"/>
                  </a:lnTo>
                  <a:lnTo>
                    <a:pt y="41216" x="7382"/>
                  </a:lnTo>
                  <a:lnTo>
                    <a:pt y="39028" x="5187"/>
                  </a:lnTo>
                  <a:lnTo>
                    <a:pt y="36718" x="3392"/>
                  </a:lnTo>
                  <a:lnTo>
                    <a:pt y="34286" x="1895"/>
                  </a:lnTo>
                  <a:lnTo>
                    <a:pt y="31794" x="898"/>
                  </a:lnTo>
                  <a:lnTo>
                    <a:pt y="29119" x="200"/>
                  </a:lnTo>
                  <a:lnTo>
                    <a:pt y="26444" x="0"/>
                  </a:lnTo>
                  <a:lnTo>
                    <a:pt y="23769" x="200"/>
                  </a:lnTo>
                  <a:lnTo>
                    <a:pt y="21095" x="898"/>
                  </a:lnTo>
                  <a:lnTo>
                    <a:pt y="18602" x="1895"/>
                  </a:lnTo>
                  <a:lnTo>
                    <a:pt y="16171" x="3392"/>
                  </a:lnTo>
                  <a:lnTo>
                    <a:pt y="13861" x="5187"/>
                  </a:lnTo>
                  <a:lnTo>
                    <a:pt y="11672" x="7382"/>
                  </a:lnTo>
                  <a:lnTo>
                    <a:pt y="9605" x="9875"/>
                  </a:lnTo>
                  <a:lnTo>
                    <a:pt y="7721" x="12668"/>
                  </a:lnTo>
                  <a:lnTo>
                    <a:pt y="6019" x="15761"/>
                  </a:lnTo>
                  <a:lnTo>
                    <a:pt y="4499" x="19052"/>
                  </a:lnTo>
                  <a:lnTo>
                    <a:pt y="3222" x="22643"/>
                  </a:lnTo>
                  <a:lnTo>
                    <a:pt y="2067" x="26434"/>
                  </a:lnTo>
                  <a:lnTo>
                    <a:pt y="1216" x="30424"/>
                  </a:lnTo>
                  <a:lnTo>
                    <a:pt y="547" x="34514"/>
                  </a:lnTo>
                  <a:lnTo>
                    <a:pt y="122" x="38903"/>
                  </a:lnTo>
                  <a:lnTo>
                    <a:pt y="0" x="43292"/>
                  </a:lnTo>
                  <a:close/>
                </a:path>
              </a:pathLst>
            </a:custGeom>
            <a:solidFill>
              <a:srgbClr val="DDDDBF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91" name="Shape 91"/>
            <p:cNvSpPr/>
            <p:nvPr/>
          </p:nvSpPr>
          <p:spPr>
            <a:xfrm>
              <a:off y="1680850" x="830400"/>
              <a:ext cy="1319150" cx="2169625"/>
            </a:xfrm>
            <a:custGeom>
              <a:pathLst>
                <a:path w="86785" extrusionOk="0" h="52766">
                  <a:moveTo>
                    <a:pt y="0" x="43392"/>
                  </a:moveTo>
                  <a:lnTo>
                    <a:pt y="122" x="47782"/>
                  </a:lnTo>
                  <a:lnTo>
                    <a:pt y="547" x="52171"/>
                  </a:lnTo>
                  <a:lnTo>
                    <a:pt y="1155" x="56260"/>
                  </a:lnTo>
                  <a:lnTo>
                    <a:pt y="2067" x="60250"/>
                  </a:lnTo>
                  <a:lnTo>
                    <a:pt y="3161" x="64041"/>
                  </a:lnTo>
                  <a:lnTo>
                    <a:pt y="4499" x="67632"/>
                  </a:lnTo>
                  <a:lnTo>
                    <a:pt y="6018" x="71023"/>
                  </a:lnTo>
                  <a:lnTo>
                    <a:pt y="7720" x="74116"/>
                  </a:lnTo>
                  <a:lnTo>
                    <a:pt y="9605" x="76909"/>
                  </a:lnTo>
                  <a:lnTo>
                    <a:pt y="11611" x="79402"/>
                  </a:lnTo>
                  <a:lnTo>
                    <a:pt y="13799" x="81497"/>
                  </a:lnTo>
                  <a:lnTo>
                    <a:pt y="16109" x="83392"/>
                  </a:lnTo>
                  <a:lnTo>
                    <a:pt y="18480" x="84789"/>
                  </a:lnTo>
                  <a:lnTo>
                    <a:pt y="21033" x="85886"/>
                  </a:lnTo>
                  <a:lnTo>
                    <a:pt y="23647" x="86585"/>
                  </a:lnTo>
                  <a:lnTo>
                    <a:pt y="26322" x="86784"/>
                  </a:lnTo>
                  <a:lnTo>
                    <a:pt y="29058" x="86585"/>
                  </a:lnTo>
                  <a:lnTo>
                    <a:pt y="31672" x="85886"/>
                  </a:lnTo>
                  <a:lnTo>
                    <a:pt y="34225" x="84789"/>
                  </a:lnTo>
                  <a:lnTo>
                    <a:pt y="36657" x="83392"/>
                  </a:lnTo>
                  <a:lnTo>
                    <a:pt y="38967" x="81497"/>
                  </a:lnTo>
                  <a:lnTo>
                    <a:pt y="41155" x="79402"/>
                  </a:lnTo>
                  <a:lnTo>
                    <a:pt y="43161" x="76909"/>
                  </a:lnTo>
                  <a:lnTo>
                    <a:pt y="45046" x="74116"/>
                  </a:lnTo>
                  <a:lnTo>
                    <a:pt y="46748" x="71023"/>
                  </a:lnTo>
                  <a:lnTo>
                    <a:pt y="48268" x="67632"/>
                  </a:lnTo>
                  <a:lnTo>
                    <a:pt y="49605" x="64041"/>
                  </a:lnTo>
                  <a:lnTo>
                    <a:pt y="50699" x="60250"/>
                  </a:lnTo>
                  <a:lnTo>
                    <a:pt y="51611" x="56260"/>
                  </a:lnTo>
                  <a:lnTo>
                    <a:pt y="52219" x="52171"/>
                  </a:lnTo>
                  <a:lnTo>
                    <a:pt y="52644" x="47782"/>
                  </a:lnTo>
                  <a:lnTo>
                    <a:pt y="52766" x="43392"/>
                  </a:lnTo>
                  <a:lnTo>
                    <a:pt y="52644" x="39003"/>
                  </a:lnTo>
                  <a:lnTo>
                    <a:pt y="52219" x="34614"/>
                  </a:lnTo>
                  <a:lnTo>
                    <a:pt y="51611" x="30525"/>
                  </a:lnTo>
                  <a:lnTo>
                    <a:pt y="50699" x="26535"/>
                  </a:lnTo>
                  <a:lnTo>
                    <a:pt y="49605" x="22744"/>
                  </a:lnTo>
                  <a:lnTo>
                    <a:pt y="48268" x="19153"/>
                  </a:lnTo>
                  <a:lnTo>
                    <a:pt y="46748" x="15762"/>
                  </a:lnTo>
                  <a:lnTo>
                    <a:pt y="45046" x="12769"/>
                  </a:lnTo>
                  <a:lnTo>
                    <a:pt y="43161" x="9876"/>
                  </a:lnTo>
                  <a:lnTo>
                    <a:pt y="41155" x="7383"/>
                  </a:lnTo>
                  <a:lnTo>
                    <a:pt y="38967" x="5288"/>
                  </a:lnTo>
                  <a:lnTo>
                    <a:pt y="36657" x="3392"/>
                  </a:lnTo>
                  <a:lnTo>
                    <a:pt y="34225" x="1996"/>
                  </a:lnTo>
                  <a:lnTo>
                    <a:pt y="31672" x="899"/>
                  </a:lnTo>
                  <a:lnTo>
                    <a:pt y="29058" x="200"/>
                  </a:lnTo>
                  <a:lnTo>
                    <a:pt y="26322" x="1"/>
                  </a:lnTo>
                  <a:lnTo>
                    <a:pt y="23647" x="200"/>
                  </a:lnTo>
                  <a:lnTo>
                    <a:pt y="21033" x="899"/>
                  </a:lnTo>
                  <a:lnTo>
                    <a:pt y="18480" x="1996"/>
                  </a:lnTo>
                  <a:lnTo>
                    <a:pt y="16109" x="3392"/>
                  </a:lnTo>
                  <a:lnTo>
                    <a:pt y="13799" x="5288"/>
                  </a:lnTo>
                  <a:lnTo>
                    <a:pt y="11611" x="7383"/>
                  </a:lnTo>
                  <a:lnTo>
                    <a:pt y="9605" x="9876"/>
                  </a:lnTo>
                  <a:lnTo>
                    <a:pt y="7720" x="12769"/>
                  </a:lnTo>
                  <a:lnTo>
                    <a:pt y="6018" x="15762"/>
                  </a:lnTo>
                  <a:lnTo>
                    <a:pt y="4499" x="19153"/>
                  </a:lnTo>
                  <a:lnTo>
                    <a:pt y="3161" x="22744"/>
                  </a:lnTo>
                  <a:lnTo>
                    <a:pt y="2067" x="26535"/>
                  </a:lnTo>
                  <a:lnTo>
                    <a:pt y="1155" x="30525"/>
                  </a:lnTo>
                  <a:lnTo>
                    <a:pt y="547" x="34614"/>
                  </a:lnTo>
                  <a:lnTo>
                    <a:pt y="122" x="39003"/>
                  </a:lnTo>
                  <a:lnTo>
                    <a:pt y="0" x="43392"/>
                  </a:lnTo>
                  <a:close/>
                </a:path>
              </a:pathLst>
            </a:custGeom>
            <a:solidFill>
              <a:srgbClr val="BFDDDD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92" name="Shape 92"/>
            <p:cNvSpPr/>
            <p:nvPr/>
          </p:nvSpPr>
          <p:spPr>
            <a:xfrm>
              <a:off y="1478700" x="715700"/>
              <a:ext cy="1308550" cx="1615975"/>
            </a:xfrm>
            <a:custGeom>
              <a:pathLst>
                <a:path w="64639" extrusionOk="0" h="52342">
                  <a:moveTo>
                    <a:pt y="7417" x="29427"/>
                  </a:moveTo>
                  <a:lnTo>
                    <a:pt y="7357" x="28729"/>
                  </a:lnTo>
                  <a:lnTo>
                    <a:pt y="7417" x="28030"/>
                  </a:lnTo>
                  <a:lnTo>
                    <a:pt y="7539" x="27332"/>
                  </a:lnTo>
                  <a:lnTo>
                    <a:pt y="7721" x="26734"/>
                  </a:lnTo>
                  <a:lnTo>
                    <a:pt y="7964" x="26235"/>
                  </a:lnTo>
                  <a:lnTo>
                    <a:pt y="8329" x="25736"/>
                  </a:lnTo>
                  <a:lnTo>
                    <a:pt y="8694" x="25437"/>
                  </a:lnTo>
                  <a:lnTo>
                    <a:pt y="9119" x="25138"/>
                  </a:lnTo>
                  <a:lnTo>
                    <a:pt y="9545" x="25038"/>
                  </a:lnTo>
                  <a:lnTo>
                    <a:pt y="9971" x="25138"/>
                  </a:lnTo>
                  <a:lnTo>
                    <a:pt y="10396" x="25337"/>
                  </a:lnTo>
                  <a:lnTo>
                    <a:pt y="10761" x="25636"/>
                  </a:lnTo>
                  <a:lnTo>
                    <a:pt y="11065" x="26035"/>
                  </a:lnTo>
                  <a:lnTo>
                    <a:pt y="11369" x="26634"/>
                  </a:lnTo>
                  <a:lnTo>
                    <a:pt y="11551" x="27232"/>
                  </a:lnTo>
                  <a:lnTo>
                    <a:pt y="11733" x="27931"/>
                  </a:lnTo>
                  <a:lnTo>
                    <a:pt y="12220" x="30823"/>
                  </a:lnTo>
                  <a:lnTo>
                    <a:pt y="12828" x="33716"/>
                  </a:lnTo>
                  <a:lnTo>
                    <a:pt y="13557" x="36409"/>
                  </a:lnTo>
                  <a:lnTo>
                    <a:pt y="14408" x="39003"/>
                  </a:lnTo>
                  <a:lnTo>
                    <a:pt y="15381" x="41397"/>
                  </a:lnTo>
                  <a:lnTo>
                    <a:pt y="16475" x="43791"/>
                  </a:lnTo>
                  <a:lnTo>
                    <a:pt y="17691" x="45886"/>
                  </a:lnTo>
                  <a:lnTo>
                    <a:pt y="18968" x="47980"/>
                  </a:lnTo>
                  <a:lnTo>
                    <a:pt y="20366" x="49776"/>
                  </a:lnTo>
                  <a:lnTo>
                    <a:pt y="21825" x="51472"/>
                  </a:lnTo>
                  <a:lnTo>
                    <a:pt y="23344" x="52968"/>
                  </a:lnTo>
                  <a:lnTo>
                    <a:pt y="24986" x="54265"/>
                  </a:lnTo>
                  <a:lnTo>
                    <a:pt y="26627" x="55362"/>
                  </a:lnTo>
                  <a:lnTo>
                    <a:pt y="28329" x="56160"/>
                  </a:lnTo>
                  <a:lnTo>
                    <a:pt y="30092" x="56858"/>
                  </a:lnTo>
                  <a:lnTo>
                    <a:pt y="31916" x="57257"/>
                  </a:lnTo>
                  <a:lnTo>
                    <a:pt y="31916" x="44190"/>
                  </a:lnTo>
                  <a:lnTo>
                    <a:pt y="40244" x="44190"/>
                  </a:lnTo>
                  <a:lnTo>
                    <a:pt y="40062" x="42095"/>
                  </a:lnTo>
                  <a:lnTo>
                    <a:pt y="39758" x="40200"/>
                  </a:lnTo>
                  <a:lnTo>
                    <a:pt y="39271" x="38305"/>
                  </a:lnTo>
                  <a:lnTo>
                    <a:pt y="38664" x="36609"/>
                  </a:lnTo>
                  <a:lnTo>
                    <a:pt y="37934" x="35013"/>
                  </a:lnTo>
                  <a:lnTo>
                    <a:pt y="37083" x="33616"/>
                  </a:lnTo>
                  <a:lnTo>
                    <a:pt y="36110" x="32320"/>
                  </a:lnTo>
                  <a:lnTo>
                    <a:pt y="35016" x="31322"/>
                  </a:lnTo>
                  <a:lnTo>
                    <a:pt y="34651" x="30923"/>
                  </a:lnTo>
                  <a:lnTo>
                    <a:pt y="34347" x="30424"/>
                  </a:lnTo>
                  <a:lnTo>
                    <a:pt y="34104" x="29926"/>
                  </a:lnTo>
                  <a:lnTo>
                    <a:pt y="33922" x="29227"/>
                  </a:lnTo>
                  <a:lnTo>
                    <a:pt y="33800" x="28629"/>
                  </a:lnTo>
                  <a:lnTo>
                    <a:pt y="33800" x="27931"/>
                  </a:lnTo>
                  <a:lnTo>
                    <a:pt y="33861" x="27232"/>
                  </a:lnTo>
                  <a:lnTo>
                    <a:pt y="33983" x="26534"/>
                  </a:lnTo>
                  <a:lnTo>
                    <a:pt y="34530" x="25437"/>
                  </a:lnTo>
                  <a:lnTo>
                    <a:pt y="35259" x="24739"/>
                  </a:lnTo>
                  <a:lnTo>
                    <a:pt y="36110" x="24539"/>
                  </a:lnTo>
                  <a:lnTo>
                    <a:pt y="36901" x="24938"/>
                  </a:lnTo>
                  <a:lnTo>
                    <a:pt y="36901" x="24938"/>
                  </a:lnTo>
                  <a:lnTo>
                    <a:pt y="37752" x="25636"/>
                  </a:lnTo>
                  <a:lnTo>
                    <a:pt y="38542" x="26434"/>
                  </a:lnTo>
                  <a:lnTo>
                    <a:pt y="39332" x="27332"/>
                  </a:lnTo>
                  <a:lnTo>
                    <a:pt y="40001" x="28330"/>
                  </a:lnTo>
                  <a:lnTo>
                    <a:pt y="40670" x="29327"/>
                  </a:lnTo>
                  <a:lnTo>
                    <a:pt y="41338" x="30424"/>
                  </a:lnTo>
                  <a:lnTo>
                    <a:pt y="41885" x="31621"/>
                  </a:lnTo>
                  <a:lnTo>
                    <a:pt y="42372" x="32818"/>
                  </a:lnTo>
                  <a:lnTo>
                    <a:pt y="42858" x="34115"/>
                  </a:lnTo>
                  <a:lnTo>
                    <a:pt y="43284" x="35412"/>
                  </a:lnTo>
                  <a:lnTo>
                    <a:pt y="43648" x="36808"/>
                  </a:lnTo>
                  <a:lnTo>
                    <a:pt y="43952" x="38205"/>
                  </a:lnTo>
                  <a:lnTo>
                    <a:pt y="44195" x="39601"/>
                  </a:lnTo>
                  <a:lnTo>
                    <a:pt y="44439" x="41098"/>
                  </a:lnTo>
                  <a:lnTo>
                    <a:pt y="44560" x="42694"/>
                  </a:lnTo>
                  <a:lnTo>
                    <a:pt y="44621" x="44190"/>
                  </a:lnTo>
                  <a:lnTo>
                    <a:pt y="47964" x="44190"/>
                  </a:lnTo>
                  <a:lnTo>
                    <a:pt y="47964" x="7182"/>
                  </a:lnTo>
                  <a:lnTo>
                    <a:pt y="11186" x="7182"/>
                  </a:lnTo>
                  <a:lnTo>
                    <a:pt y="11186" x="18853"/>
                  </a:lnTo>
                  <a:lnTo>
                    <a:pt y="1338" x="12070"/>
                  </a:lnTo>
                  <a:lnTo>
                    <a:pt y="974" x="11671"/>
                  </a:lnTo>
                  <a:lnTo>
                    <a:pt y="609" x="11272"/>
                  </a:lnTo>
                  <a:lnTo>
                    <a:pt y="366" x="10674"/>
                  </a:lnTo>
                  <a:lnTo>
                    <a:pt y="183" x="10075"/>
                  </a:lnTo>
                  <a:lnTo>
                    <a:pt y="62" x="9477"/>
                  </a:lnTo>
                  <a:lnTo>
                    <a:pt y="1" x="8778"/>
                  </a:lnTo>
                  <a:lnTo>
                    <a:pt y="62" x="8080"/>
                  </a:lnTo>
                  <a:lnTo>
                    <a:pt y="183" x="7382"/>
                  </a:lnTo>
                  <a:lnTo>
                    <a:pt y="670" x="6185"/>
                  </a:lnTo>
                  <a:lnTo>
                    <a:pt y="1399" x="5487"/>
                  </a:lnTo>
                  <a:lnTo>
                    <a:pt y="2189" x="5187"/>
                  </a:lnTo>
                  <a:lnTo>
                    <a:pt y="3040" x="5487"/>
                  </a:lnTo>
                  <a:lnTo>
                    <a:pt y="3040" x="5487"/>
                  </a:lnTo>
                  <a:lnTo>
                    <a:pt y="6809" x="8080"/>
                  </a:lnTo>
                  <a:lnTo>
                    <a:pt y="6809" x="0"/>
                  </a:lnTo>
                  <a:lnTo>
                    <a:pt y="52341" x="0"/>
                  </a:lnTo>
                  <a:lnTo>
                    <a:pt y="52281" x="51372"/>
                  </a:lnTo>
                  <a:lnTo>
                    <a:pt y="36293" x="51372"/>
                  </a:lnTo>
                  <a:lnTo>
                    <a:pt y="36293" x="64639"/>
                  </a:lnTo>
                  <a:lnTo>
                    <a:pt y="34104" x="64639"/>
                  </a:lnTo>
                  <a:lnTo>
                    <a:pt y="31733" x="64439"/>
                  </a:lnTo>
                  <a:lnTo>
                    <a:pt y="29423" x="63941"/>
                  </a:lnTo>
                  <a:lnTo>
                    <a:pt y="27174" x="63143"/>
                  </a:lnTo>
                  <a:lnTo>
                    <a:pt y="24986" x="62045"/>
                  </a:lnTo>
                  <a:lnTo>
                    <a:pt y="22858" x="60549"/>
                  </a:lnTo>
                  <a:lnTo>
                    <a:pt y="20791" x="58853"/>
                  </a:lnTo>
                  <a:lnTo>
                    <a:pt y="18907" x="56858"/>
                  </a:lnTo>
                  <a:lnTo>
                    <a:pt y="17022" x="54664"/>
                  </a:lnTo>
                  <a:lnTo>
                    <a:pt y="15320" x="52170"/>
                  </a:lnTo>
                  <a:lnTo>
                    <a:pt y="13740" x="49477"/>
                  </a:lnTo>
                  <a:lnTo>
                    <a:pt y="12281" x="46584"/>
                  </a:lnTo>
                  <a:lnTo>
                    <a:pt y="11004" x="43492"/>
                  </a:lnTo>
                  <a:lnTo>
                    <a:pt y="9849" x="40200"/>
                  </a:lnTo>
                  <a:lnTo>
                    <a:pt y="8816" x="36808"/>
                  </a:lnTo>
                  <a:lnTo>
                    <a:pt y="8025" x="33217"/>
                  </a:lnTo>
                  <a:lnTo>
                    <a:pt y="7417" x="294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93" name="Shape 93"/>
            <p:cNvSpPr/>
            <p:nvPr/>
          </p:nvSpPr>
          <p:spPr>
            <a:xfrm>
              <a:off y="1159550" x="1194500"/>
              <a:ext cy="88175" cx="144675"/>
            </a:xfrm>
            <a:custGeom>
              <a:pathLst>
                <a:path w="5787" extrusionOk="0" h="3527">
                  <a:moveTo>
                    <a:pt y="1" x="5786"/>
                  </a:moveTo>
                  <a:lnTo>
                    <a:pt y="1" x="1"/>
                  </a:lnTo>
                  <a:lnTo>
                    <a:pt y="3527" x="1"/>
                  </a:lnTo>
                  <a:lnTo>
                    <a:pt y="3527" x="5786"/>
                  </a:lnTo>
                  <a:lnTo>
                    <a:pt y="1" x="57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94" name="Shape 94"/>
            <p:cNvSpPr/>
            <p:nvPr/>
          </p:nvSpPr>
          <p:spPr>
            <a:xfrm>
              <a:off y="1320650" x="995000"/>
              <a:ext cy="269025" cx="541175"/>
            </a:xfrm>
            <a:custGeom>
              <a:pathLst>
                <a:path w="21647" extrusionOk="0" h="10761">
                  <a:moveTo>
                    <a:pt y="3466" x="7981"/>
                  </a:moveTo>
                  <a:lnTo>
                    <a:pt y="3466" x="1"/>
                  </a:lnTo>
                  <a:lnTo>
                    <a:pt y="10761" x="10873"/>
                  </a:lnTo>
                  <a:lnTo>
                    <a:pt y="3466" x="21646"/>
                  </a:lnTo>
                  <a:lnTo>
                    <a:pt y="3466" x="13766"/>
                  </a:lnTo>
                  <a:lnTo>
                    <a:pt y="1" x="13766"/>
                  </a:lnTo>
                  <a:lnTo>
                    <a:pt y="1" x="7981"/>
                  </a:lnTo>
                  <a:lnTo>
                    <a:pt y="3466" x="79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95" name="Shape 95"/>
            <p:cNvSpPr/>
            <p:nvPr/>
          </p:nvSpPr>
          <p:spPr>
            <a:xfrm>
              <a:off y="472625" x="433900"/>
              <a:ext cy="152000" cx="693300"/>
            </a:xfrm>
            <a:custGeom>
              <a:pathLst>
                <a:path w="27732" extrusionOk="0" h="6080">
                  <a:moveTo>
                    <a:pt y="4135" x="26933"/>
                  </a:moveTo>
                  <a:lnTo>
                    <a:pt y="4135" x="26933"/>
                  </a:lnTo>
                  <a:lnTo>
                    <a:pt y="3648" x="25637"/>
                  </a:lnTo>
                  <a:lnTo>
                    <a:pt y="3162" x="24340"/>
                  </a:lnTo>
                  <a:lnTo>
                    <a:pt y="2736" x="22943"/>
                  </a:lnTo>
                  <a:lnTo>
                    <a:pt y="2372" x="21547"/>
                  </a:lnTo>
                  <a:lnTo>
                    <a:pt y="2007" x="20050"/>
                  </a:lnTo>
                  <a:lnTo>
                    <a:pt y="1642" x="18554"/>
                  </a:lnTo>
                  <a:lnTo>
                    <a:pt y="1338" x="16958"/>
                  </a:lnTo>
                  <a:lnTo>
                    <a:pt y="1034" x="15462"/>
                  </a:lnTo>
                  <a:lnTo>
                    <a:pt y="791" x="13766"/>
                  </a:lnTo>
                  <a:lnTo>
                    <a:pt y="609" x="12170"/>
                  </a:lnTo>
                  <a:lnTo>
                    <a:pt y="426" x="10474"/>
                  </a:lnTo>
                  <a:lnTo>
                    <a:pt y="244" x="8779"/>
                  </a:lnTo>
                  <a:lnTo>
                    <a:pt y="183" x="7083"/>
                  </a:lnTo>
                  <a:lnTo>
                    <a:pt y="62" x="5287"/>
                  </a:lnTo>
                  <a:lnTo>
                    <a:pt y="1" x="3592"/>
                  </a:lnTo>
                  <a:lnTo>
                    <a:pt y="1" x="1796"/>
                  </a:lnTo>
                  <a:lnTo>
                    <a:pt y="62" x="1098"/>
                  </a:lnTo>
                  <a:lnTo>
                    <a:pt y="305" x="499"/>
                  </a:lnTo>
                  <a:lnTo>
                    <a:pt y="669" x="100"/>
                  </a:lnTo>
                  <a:lnTo>
                    <a:pt y="1095" x="1"/>
                  </a:lnTo>
                  <a:lnTo>
                    <a:pt y="1521" x="100"/>
                  </a:lnTo>
                  <a:lnTo>
                    <a:pt y="1885" x="499"/>
                  </a:lnTo>
                  <a:lnTo>
                    <a:pt y="2128" x="1098"/>
                  </a:lnTo>
                  <a:lnTo>
                    <a:pt y="2189" x="1796"/>
                  </a:lnTo>
                  <a:lnTo>
                    <a:pt y="2189" x="3392"/>
                  </a:lnTo>
                  <a:lnTo>
                    <a:pt y="2250" x="4988"/>
                  </a:lnTo>
                  <a:lnTo>
                    <a:pt y="2311" x="6684"/>
                  </a:lnTo>
                  <a:lnTo>
                    <a:pt y="2432" x="8280"/>
                  </a:lnTo>
                  <a:lnTo>
                    <a:pt y="2615" x="9776"/>
                  </a:lnTo>
                  <a:lnTo>
                    <a:pt y="2736" x="11372"/>
                  </a:lnTo>
                  <a:lnTo>
                    <a:pt y="2979" x="12868"/>
                  </a:lnTo>
                  <a:lnTo>
                    <a:pt y="3162" x="14365"/>
                  </a:lnTo>
                  <a:lnTo>
                    <a:pt y="3466" x="15861"/>
                  </a:lnTo>
                  <a:lnTo>
                    <a:pt y="3709" x="17257"/>
                  </a:lnTo>
                  <a:lnTo>
                    <a:pt y="4013" x="18654"/>
                  </a:lnTo>
                  <a:lnTo>
                    <a:pt y="4378" x="20050"/>
                  </a:lnTo>
                  <a:lnTo>
                    <a:pt y="4742" x="21347"/>
                  </a:lnTo>
                  <a:lnTo>
                    <a:pt y="5107" x="22644"/>
                  </a:lnTo>
                  <a:lnTo>
                    <a:pt y="5533" x="23841"/>
                  </a:lnTo>
                  <a:lnTo>
                    <a:pt y="5958" x="25038"/>
                  </a:lnTo>
                  <a:lnTo>
                    <a:pt y="6080" x="25637"/>
                  </a:lnTo>
                  <a:lnTo>
                    <a:pt y="6080" x="26335"/>
                  </a:lnTo>
                  <a:lnTo>
                    <a:pt y="5958" x="26933"/>
                  </a:lnTo>
                  <a:lnTo>
                    <a:pt y="5654" x="27432"/>
                  </a:lnTo>
                  <a:lnTo>
                    <a:pt y="5229" x="27731"/>
                  </a:lnTo>
                  <a:lnTo>
                    <a:pt y="4803" x="27731"/>
                  </a:lnTo>
                  <a:lnTo>
                    <a:pt y="4438" x="27432"/>
                  </a:lnTo>
                  <a:lnTo>
                    <a:pt y="4135" x="269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96" name="Shape 96"/>
            <p:cNvSpPr/>
            <p:nvPr/>
          </p:nvSpPr>
          <p:spPr>
            <a:xfrm>
              <a:off y="279625" x="1386525"/>
              <a:ext cy="156550" cx="705750"/>
            </a:xfrm>
            <a:custGeom>
              <a:pathLst>
                <a:path w="28230" extrusionOk="0" h="6262">
                  <a:moveTo>
                    <a:pt y="6079" x="2793"/>
                  </a:moveTo>
                  <a:lnTo>
                    <a:pt y="6079" x="2793"/>
                  </a:lnTo>
                  <a:lnTo>
                    <a:pt y="5654" x="3990"/>
                  </a:lnTo>
                  <a:lnTo>
                    <a:pt y="5168" x="5187"/>
                  </a:lnTo>
                  <a:lnTo>
                    <a:pt y="4803" x="6384"/>
                  </a:lnTo>
                  <a:lnTo>
                    <a:pt y="4438" x="7781"/>
                  </a:lnTo>
                  <a:lnTo>
                    <a:pt y="4073" x="9078"/>
                  </a:lnTo>
                  <a:lnTo>
                    <a:pt y="3769" x="10574"/>
                  </a:lnTo>
                  <a:lnTo>
                    <a:pt y="3465" x="11970"/>
                  </a:lnTo>
                  <a:lnTo>
                    <a:pt y="3222" x="13467"/>
                  </a:lnTo>
                  <a:lnTo>
                    <a:pt y="2979" x="15063"/>
                  </a:lnTo>
                  <a:lnTo>
                    <a:pt y="2736" x="16559"/>
                  </a:lnTo>
                  <a:lnTo>
                    <a:pt y="2614" x="18155"/>
                  </a:lnTo>
                  <a:lnTo>
                    <a:pt y="2432" x="19751"/>
                  </a:lnTo>
                  <a:lnTo>
                    <a:pt y="2310" x="21447"/>
                  </a:lnTo>
                  <a:lnTo>
                    <a:pt y="2250" x="23043"/>
                  </a:lnTo>
                  <a:lnTo>
                    <a:pt y="2189" x="24739"/>
                  </a:lnTo>
                  <a:lnTo>
                    <a:pt y="2189" x="26434"/>
                  </a:lnTo>
                  <a:lnTo>
                    <a:pt y="2128" x="27133"/>
                  </a:lnTo>
                  <a:lnTo>
                    <a:pt y="1885" x="27731"/>
                  </a:lnTo>
                  <a:lnTo>
                    <a:pt y="1520" x="28130"/>
                  </a:lnTo>
                  <a:lnTo>
                    <a:pt y="1095" x="28230"/>
                  </a:lnTo>
                  <a:lnTo>
                    <a:pt y="669" x="28130"/>
                  </a:lnTo>
                  <a:lnTo>
                    <a:pt y="304" x="27731"/>
                  </a:lnTo>
                  <a:lnTo>
                    <a:pt y="61" x="27133"/>
                  </a:lnTo>
                  <a:lnTo>
                    <a:pt y="0" x="26434"/>
                  </a:lnTo>
                  <a:lnTo>
                    <a:pt y="0" x="24639"/>
                  </a:lnTo>
                  <a:lnTo>
                    <a:pt y="61" x="22843"/>
                  </a:lnTo>
                  <a:lnTo>
                    <a:pt y="183" x="21048"/>
                  </a:lnTo>
                  <a:lnTo>
                    <a:pt y="304" x="19252"/>
                  </a:lnTo>
                  <a:lnTo>
                    <a:pt y="426" x="17556"/>
                  </a:lnTo>
                  <a:lnTo>
                    <a:pt y="669" x="15761"/>
                  </a:lnTo>
                  <a:lnTo>
                    <a:pt y="851" x="14065"/>
                  </a:lnTo>
                  <a:lnTo>
                    <a:pt y="1155" x="12469"/>
                  </a:lnTo>
                  <a:lnTo>
                    <a:pt y="1399" x="10773"/>
                  </a:lnTo>
                  <a:lnTo>
                    <a:pt y="1763" x="9277"/>
                  </a:lnTo>
                  <a:lnTo>
                    <a:pt y="2128" x="7681"/>
                  </a:lnTo>
                  <a:lnTo>
                    <a:pt y="2493" x="6185"/>
                  </a:lnTo>
                  <a:lnTo>
                    <a:pt y="2918" x="4689"/>
                  </a:lnTo>
                  <a:lnTo>
                    <a:pt y="3344" x="3292"/>
                  </a:lnTo>
                  <a:lnTo>
                    <a:pt y="3830" x="1995"/>
                  </a:lnTo>
                  <a:lnTo>
                    <a:pt y="4317" x="699"/>
                  </a:lnTo>
                  <a:lnTo>
                    <a:pt y="4620" x="200"/>
                  </a:lnTo>
                  <a:lnTo>
                    <a:pt y="4985" x="0"/>
                  </a:lnTo>
                  <a:lnTo>
                    <a:pt y="5411" x="0"/>
                  </a:lnTo>
                  <a:lnTo>
                    <a:pt y="5836" x="300"/>
                  </a:lnTo>
                  <a:lnTo>
                    <a:pt y="6140" x="798"/>
                  </a:lnTo>
                  <a:lnTo>
                    <a:pt y="6262" x="1397"/>
                  </a:lnTo>
                  <a:lnTo>
                    <a:pt y="6262" x="2095"/>
                  </a:lnTo>
                  <a:lnTo>
                    <a:pt y="6079" x="27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97" name="Shape 97"/>
            <p:cNvSpPr/>
            <p:nvPr/>
          </p:nvSpPr>
          <p:spPr>
            <a:xfrm>
              <a:off y="472625" x="1399000"/>
              <a:ext cy="152000" cx="693275"/>
            </a:xfrm>
            <a:custGeom>
              <a:pathLst>
                <a:path w="27731" extrusionOk="0" h="6080">
                  <a:moveTo>
                    <a:pt y="1" x="25935"/>
                  </a:moveTo>
                  <a:lnTo>
                    <a:pt y="1" x="24140"/>
                  </a:lnTo>
                  <a:lnTo>
                    <a:pt y="62" x="22344"/>
                  </a:lnTo>
                  <a:lnTo>
                    <a:pt y="183" x="20648"/>
                  </a:lnTo>
                  <a:lnTo>
                    <a:pt y="244" x="18953"/>
                  </a:lnTo>
                  <a:lnTo>
                    <a:pt y="426" x="17257"/>
                  </a:lnTo>
                  <a:lnTo>
                    <a:pt y="609" x="15561"/>
                  </a:lnTo>
                  <a:lnTo>
                    <a:pt y="791" x="13865"/>
                  </a:lnTo>
                  <a:lnTo>
                    <a:pt y="1034" x="12269"/>
                  </a:lnTo>
                  <a:lnTo>
                    <a:pt y="1338" x="10673"/>
                  </a:lnTo>
                  <a:lnTo>
                    <a:pt y="1642" x="9177"/>
                  </a:lnTo>
                  <a:lnTo>
                    <a:pt y="2007" x="7681"/>
                  </a:lnTo>
                  <a:lnTo>
                    <a:pt y="2372" x="6185"/>
                  </a:lnTo>
                  <a:lnTo>
                    <a:pt y="2736" x="4788"/>
                  </a:lnTo>
                  <a:lnTo>
                    <a:pt y="3162" x="3392"/>
                  </a:lnTo>
                  <a:lnTo>
                    <a:pt y="3648" x="2095"/>
                  </a:lnTo>
                  <a:lnTo>
                    <a:pt y="4135" x="798"/>
                  </a:lnTo>
                  <a:lnTo>
                    <a:pt y="4135" x="798"/>
                  </a:lnTo>
                  <a:lnTo>
                    <a:pt y="4438" x="299"/>
                  </a:lnTo>
                  <a:lnTo>
                    <a:pt y="4803" x="0"/>
                  </a:lnTo>
                  <a:lnTo>
                    <a:pt y="5229" x="0"/>
                  </a:lnTo>
                  <a:lnTo>
                    <a:pt y="5654" x="200"/>
                  </a:lnTo>
                  <a:lnTo>
                    <a:pt y="5958" x="698"/>
                  </a:lnTo>
                  <a:lnTo>
                    <a:pt y="6080" x="1397"/>
                  </a:lnTo>
                  <a:lnTo>
                    <a:pt y="6080" x="2095"/>
                  </a:lnTo>
                  <a:lnTo>
                    <a:pt y="5958" x="2693"/>
                  </a:lnTo>
                  <a:lnTo>
                    <a:pt y="5533" x="3890"/>
                  </a:lnTo>
                  <a:lnTo>
                    <a:pt y="5107" x="5087"/>
                  </a:lnTo>
                  <a:lnTo>
                    <a:pt y="4742" x="6384"/>
                  </a:lnTo>
                  <a:lnTo>
                    <a:pt y="4378" x="7681"/>
                  </a:lnTo>
                  <a:lnTo>
                    <a:pt y="4013" x="9077"/>
                  </a:lnTo>
                  <a:lnTo>
                    <a:pt y="3709" x="10474"/>
                  </a:lnTo>
                  <a:lnTo>
                    <a:pt y="3466" x="11870"/>
                  </a:lnTo>
                  <a:lnTo>
                    <a:pt y="3162" x="13367"/>
                  </a:lnTo>
                  <a:lnTo>
                    <a:pt y="2979" x="14863"/>
                  </a:lnTo>
                  <a:lnTo>
                    <a:pt y="2736" x="16359"/>
                  </a:lnTo>
                  <a:lnTo>
                    <a:pt y="2615" x="17955"/>
                  </a:lnTo>
                  <a:lnTo>
                    <a:pt y="2432" x="19451"/>
                  </a:lnTo>
                  <a:lnTo>
                    <a:pt y="2311" x="21047"/>
                  </a:lnTo>
                  <a:lnTo>
                    <a:pt y="2250" x="22743"/>
                  </a:lnTo>
                  <a:lnTo>
                    <a:pt y="2189" x="24339"/>
                  </a:lnTo>
                  <a:lnTo>
                    <a:pt y="2189" x="25935"/>
                  </a:lnTo>
                  <a:lnTo>
                    <a:pt y="2128" x="26634"/>
                  </a:lnTo>
                  <a:lnTo>
                    <a:pt y="1885" x="27232"/>
                  </a:lnTo>
                  <a:lnTo>
                    <a:pt y="1521" x="27631"/>
                  </a:lnTo>
                  <a:lnTo>
                    <a:pt y="1095" x="27731"/>
                  </a:lnTo>
                  <a:lnTo>
                    <a:pt y="669" x="27631"/>
                  </a:lnTo>
                  <a:lnTo>
                    <a:pt y="305" x="27232"/>
                  </a:lnTo>
                  <a:lnTo>
                    <a:pt y="62" x="26634"/>
                  </a:lnTo>
                  <a:lnTo>
                    <a:pt y="1" x="259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98" name="Shape 98"/>
            <p:cNvSpPr/>
            <p:nvPr/>
          </p:nvSpPr>
          <p:spPr>
            <a:xfrm>
              <a:off y="279625" x="433900"/>
              <a:ext cy="156550" cx="705775"/>
            </a:xfrm>
            <a:custGeom>
              <a:pathLst>
                <a:path w="28231" extrusionOk="0" h="6262">
                  <a:moveTo>
                    <a:pt y="2189" x="1796"/>
                  </a:moveTo>
                  <a:lnTo>
                    <a:pt y="2189" x="3492"/>
                  </a:lnTo>
                  <a:lnTo>
                    <a:pt y="2250" x="5188"/>
                  </a:lnTo>
                  <a:lnTo>
                    <a:pt y="2310" x="6784"/>
                  </a:lnTo>
                  <a:lnTo>
                    <a:pt y="2432" x="8380"/>
                  </a:lnTo>
                  <a:lnTo>
                    <a:pt y="2614" x="10075"/>
                  </a:lnTo>
                  <a:lnTo>
                    <a:pt y="2736" x="11572"/>
                  </a:lnTo>
                  <a:lnTo>
                    <a:pt y="2979" x="13168"/>
                  </a:lnTo>
                  <a:lnTo>
                    <a:pt y="3222" x="14664"/>
                  </a:lnTo>
                  <a:lnTo>
                    <a:pt y="3465" x="16160"/>
                  </a:lnTo>
                  <a:lnTo>
                    <a:pt y="3769" x="17656"/>
                  </a:lnTo>
                  <a:lnTo>
                    <a:pt y="4073" x="19053"/>
                  </a:lnTo>
                  <a:lnTo>
                    <a:pt y="4438" x="20449"/>
                  </a:lnTo>
                  <a:lnTo>
                    <a:pt y="4803" x="21746"/>
                  </a:lnTo>
                  <a:lnTo>
                    <a:pt y="5168" x="23043"/>
                  </a:lnTo>
                  <a:lnTo>
                    <a:pt y="5654" x="24240"/>
                  </a:lnTo>
                  <a:lnTo>
                    <a:pt y="6079" x="25437"/>
                  </a:lnTo>
                  <a:lnTo>
                    <a:pt y="6262" x="26135"/>
                  </a:lnTo>
                  <a:lnTo>
                    <a:pt y="6262" x="26834"/>
                  </a:lnTo>
                  <a:lnTo>
                    <a:pt y="6140" x="27432"/>
                  </a:lnTo>
                  <a:lnTo>
                    <a:pt y="5836" x="27931"/>
                  </a:lnTo>
                  <a:lnTo>
                    <a:pt y="5411" x="28230"/>
                  </a:lnTo>
                  <a:lnTo>
                    <a:pt y="4985" x="28230"/>
                  </a:lnTo>
                  <a:lnTo>
                    <a:pt y="4620" x="27931"/>
                  </a:lnTo>
                  <a:lnTo>
                    <a:pt y="4317" x="27432"/>
                  </a:lnTo>
                  <a:lnTo>
                    <a:pt y="3830" x="26135"/>
                  </a:lnTo>
                  <a:lnTo>
                    <a:pt y="3344" x="24839"/>
                  </a:lnTo>
                  <a:lnTo>
                    <a:pt y="2918" x="23442"/>
                  </a:lnTo>
                  <a:lnTo>
                    <a:pt y="2493" x="22045"/>
                  </a:lnTo>
                  <a:lnTo>
                    <a:pt y="2128" x="20549"/>
                  </a:lnTo>
                  <a:lnTo>
                    <a:pt y="1763" x="18953"/>
                  </a:lnTo>
                  <a:lnTo>
                    <a:pt y="1399" x="17357"/>
                  </a:lnTo>
                  <a:lnTo>
                    <a:pt y="1155" x="15761"/>
                  </a:lnTo>
                  <a:lnTo>
                    <a:pt y="851" x="14065"/>
                  </a:lnTo>
                  <a:lnTo>
                    <a:pt y="669" x="12469"/>
                  </a:lnTo>
                  <a:lnTo>
                    <a:pt y="426" x="10674"/>
                  </a:lnTo>
                  <a:lnTo>
                    <a:pt y="304" x="8978"/>
                  </a:lnTo>
                  <a:lnTo>
                    <a:pt y="183" x="7183"/>
                  </a:lnTo>
                  <a:lnTo>
                    <a:pt y="61" x="5387"/>
                  </a:lnTo>
                  <a:lnTo>
                    <a:pt y="0" x="3592"/>
                  </a:lnTo>
                  <a:lnTo>
                    <a:pt y="0" x="1796"/>
                  </a:lnTo>
                  <a:lnTo>
                    <a:pt y="61" x="1098"/>
                  </a:lnTo>
                  <a:lnTo>
                    <a:pt y="304" x="499"/>
                  </a:lnTo>
                  <a:lnTo>
                    <a:pt y="669" x="100"/>
                  </a:lnTo>
                  <a:lnTo>
                    <a:pt y="1095" x="1"/>
                  </a:lnTo>
                  <a:lnTo>
                    <a:pt y="1520" x="100"/>
                  </a:lnTo>
                  <a:lnTo>
                    <a:pt y="1885" x="499"/>
                  </a:lnTo>
                  <a:lnTo>
                    <a:pt y="2128" x="1098"/>
                  </a:lnTo>
                  <a:lnTo>
                    <a:pt y="2189" x="17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99" name="Shape 99"/>
            <p:cNvSpPr/>
            <p:nvPr/>
          </p:nvSpPr>
          <p:spPr>
            <a:xfrm>
              <a:off y="696025" x="1812950"/>
              <a:ext cy="109450" cx="134700"/>
            </a:xfrm>
            <a:custGeom>
              <a:pathLst>
                <a:path w="5388" extrusionOk="0" h="4378">
                  <a:moveTo>
                    <a:pt y="4378" x="2095"/>
                  </a:moveTo>
                  <a:lnTo>
                    <a:pt y="4317" x="2494"/>
                  </a:lnTo>
                  <a:lnTo>
                    <a:pt y="4317" x="2893"/>
                  </a:lnTo>
                  <a:lnTo>
                    <a:pt y="4256" x="3292"/>
                  </a:lnTo>
                  <a:lnTo>
                    <a:pt y="4195" x="3791"/>
                  </a:lnTo>
                  <a:lnTo>
                    <a:pt y="4135" x="4190"/>
                  </a:lnTo>
                  <a:lnTo>
                    <a:pt y="4135" x="4589"/>
                  </a:lnTo>
                  <a:lnTo>
                    <a:pt y="4074" x="4988"/>
                  </a:lnTo>
                  <a:lnTo>
                    <a:pt y="4074" x="5387"/>
                  </a:lnTo>
                  <a:lnTo>
                    <a:pt y="3527" x="4789"/>
                  </a:lnTo>
                  <a:lnTo>
                    <a:pt y="2980" x="4290"/>
                  </a:lnTo>
                  <a:lnTo>
                    <a:pt y="2433" x="3791"/>
                  </a:lnTo>
                  <a:lnTo>
                    <a:pt y="1885" x="3292"/>
                  </a:lnTo>
                  <a:lnTo>
                    <a:pt y="1399" x="2794"/>
                  </a:lnTo>
                  <a:lnTo>
                    <a:pt y="913" x="2295"/>
                  </a:lnTo>
                  <a:lnTo>
                    <a:pt y="426" x="1896"/>
                  </a:lnTo>
                  <a:lnTo>
                    <a:pt y="1" x="1397"/>
                  </a:lnTo>
                  <a:lnTo>
                    <a:pt y="62" x="1098"/>
                  </a:lnTo>
                  <a:lnTo>
                    <a:pt y="62" x="699"/>
                  </a:lnTo>
                  <a:lnTo>
                    <a:pt y="62" x="400"/>
                  </a:lnTo>
                  <a:lnTo>
                    <a:pt y="123" x="1"/>
                  </a:lnTo>
                  <a:lnTo>
                    <a:pt y="4378" x="20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00" name="Shape 100"/>
            <p:cNvSpPr/>
            <p:nvPr/>
          </p:nvSpPr>
          <p:spPr>
            <a:xfrm>
              <a:off y="686925" x="476300"/>
              <a:ext cy="110950" cx="129700"/>
            </a:xfrm>
            <a:custGeom>
              <a:pathLst>
                <a:path w="5188" extrusionOk="0" h="4438">
                  <a:moveTo>
                    <a:pt y="4438" x="5187"/>
                  </a:moveTo>
                  <a:lnTo>
                    <a:pt y="61" x="4689"/>
                  </a:lnTo>
                  <a:lnTo>
                    <a:pt y="0" x="4190"/>
                  </a:lnTo>
                  <a:lnTo>
                    <a:pt y="0" x="3791"/>
                  </a:lnTo>
                  <a:lnTo>
                    <a:pt y="0" x="3292"/>
                  </a:lnTo>
                  <a:lnTo>
                    <a:pt y="0" x="2793"/>
                  </a:lnTo>
                  <a:lnTo>
                    <a:pt y="4316" x="0"/>
                  </a:lnTo>
                  <a:lnTo>
                    <a:pt y="4316" x="0"/>
                  </a:lnTo>
                  <a:lnTo>
                    <a:pt y="4316" x="100"/>
                  </a:lnTo>
                  <a:lnTo>
                    <a:pt y="4316" x="100"/>
                  </a:lnTo>
                  <a:lnTo>
                    <a:pt y="4316" x="100"/>
                  </a:lnTo>
                  <a:lnTo>
                    <a:pt y="4316" x="699"/>
                  </a:lnTo>
                  <a:lnTo>
                    <a:pt y="4316" x="1397"/>
                  </a:lnTo>
                  <a:lnTo>
                    <a:pt y="4316" x="1995"/>
                  </a:lnTo>
                  <a:lnTo>
                    <a:pt y="4377" x="2694"/>
                  </a:lnTo>
                  <a:lnTo>
                    <a:pt y="4377" x="3292"/>
                  </a:lnTo>
                  <a:lnTo>
                    <a:pt y="4377" x="3891"/>
                  </a:lnTo>
                  <a:lnTo>
                    <a:pt y="4438" x="4589"/>
                  </a:lnTo>
                  <a:lnTo>
                    <a:pt y="4438" x="51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01" name="Shape 101"/>
            <p:cNvSpPr/>
            <p:nvPr/>
          </p:nvSpPr>
          <p:spPr>
            <a:xfrm>
              <a:off y="0" x="147125"/>
              <a:ext cy="977225" cx="2254375"/>
            </a:xfrm>
            <a:custGeom>
              <a:pathLst>
                <a:path w="90175" extrusionOk="0" h="39089">
                  <a:moveTo>
                    <a:pt y="608" x="87282"/>
                  </a:moveTo>
                  <a:lnTo>
                    <a:pt y="486" x="85985"/>
                  </a:lnTo>
                  <a:lnTo>
                    <a:pt y="304" x="84689"/>
                  </a:lnTo>
                  <a:lnTo>
                    <a:pt y="243" x="83392"/>
                  </a:lnTo>
                  <a:lnTo>
                    <a:pt y="122" x="82095"/>
                  </a:lnTo>
                  <a:lnTo>
                    <a:pt y="61" x="80699"/>
                  </a:lnTo>
                  <a:lnTo>
                    <a:pt y="61" x="79402"/>
                  </a:lnTo>
                  <a:lnTo>
                    <a:pt y="0" x="78005"/>
                  </a:lnTo>
                  <a:lnTo>
                    <a:pt y="0" x="76709"/>
                  </a:lnTo>
                  <a:lnTo>
                    <a:pt y="61" x="74315"/>
                  </a:lnTo>
                  <a:lnTo>
                    <a:pt y="122" x="71821"/>
                  </a:lnTo>
                  <a:lnTo>
                    <a:pt y="304" x="69526"/>
                  </a:lnTo>
                  <a:lnTo>
                    <a:pt y="486" x="67132"/>
                  </a:lnTo>
                  <a:lnTo>
                    <a:pt y="790" x="64938"/>
                  </a:lnTo>
                  <a:lnTo>
                    <a:pt y="1094" x="62644"/>
                  </a:lnTo>
                  <a:lnTo>
                    <a:pt y="1520" x="60549"/>
                  </a:lnTo>
                  <a:lnTo>
                    <a:pt y="1945" x="58454"/>
                  </a:lnTo>
                  <a:lnTo>
                    <a:pt y="2432" x="56459"/>
                  </a:lnTo>
                  <a:lnTo>
                    <a:pt y="2979" x="54564"/>
                  </a:lnTo>
                  <a:lnTo>
                    <a:pt y="3587" x="52669"/>
                  </a:lnTo>
                  <a:lnTo>
                    <a:pt y="4195" x="50973"/>
                  </a:lnTo>
                  <a:lnTo>
                    <a:pt y="4863" x="49277"/>
                  </a:lnTo>
                  <a:lnTo>
                    <a:pt y="5593" x="47781"/>
                  </a:lnTo>
                  <a:lnTo>
                    <a:pt y="6383" x="46285"/>
                  </a:lnTo>
                  <a:lnTo>
                    <a:pt y="7173" x="44988"/>
                  </a:lnTo>
                  <a:lnTo>
                    <a:pt y="6383" x="43691"/>
                  </a:lnTo>
                  <a:lnTo>
                    <a:pt y="5593" x="42295"/>
                  </a:lnTo>
                  <a:lnTo>
                    <a:pt y="4863" x="40699"/>
                  </a:lnTo>
                  <a:lnTo>
                    <a:pt y="4195" x="39103"/>
                  </a:lnTo>
                  <a:lnTo>
                    <a:pt y="3587" x="37407"/>
                  </a:lnTo>
                  <a:lnTo>
                    <a:pt y="2979" x="35512"/>
                  </a:lnTo>
                  <a:lnTo>
                    <a:pt y="2432" x="33616"/>
                  </a:lnTo>
                  <a:lnTo>
                    <a:pt y="1945" x="31621"/>
                  </a:lnTo>
                  <a:lnTo>
                    <a:pt y="1520" x="29526"/>
                  </a:lnTo>
                  <a:lnTo>
                    <a:pt y="1094" x="27332"/>
                  </a:lnTo>
                  <a:lnTo>
                    <a:pt y="790" x="25137"/>
                  </a:lnTo>
                  <a:lnTo>
                    <a:pt y="486" x="22843"/>
                  </a:lnTo>
                  <a:lnTo>
                    <a:pt y="304" x="20549"/>
                  </a:lnTo>
                  <a:lnTo>
                    <a:pt y="122" x="18155"/>
                  </a:lnTo>
                  <a:lnTo>
                    <a:pt y="61" x="15761"/>
                  </a:lnTo>
                  <a:lnTo>
                    <a:pt y="0" x="13267"/>
                  </a:lnTo>
                  <a:lnTo>
                    <a:pt y="0" x="11970"/>
                  </a:lnTo>
                  <a:lnTo>
                    <a:pt y="61" x="10574"/>
                  </a:lnTo>
                  <a:lnTo>
                    <a:pt y="61" x="9277"/>
                  </a:lnTo>
                  <a:lnTo>
                    <a:pt y="122" x="7980"/>
                  </a:lnTo>
                  <a:lnTo>
                    <a:pt y="243" x="6684"/>
                  </a:lnTo>
                  <a:lnTo>
                    <a:pt y="304" x="5487"/>
                  </a:lnTo>
                  <a:lnTo>
                    <a:pt y="486" x="4190"/>
                  </a:lnTo>
                  <a:lnTo>
                    <a:pt y="608" x="2893"/>
                  </a:lnTo>
                  <a:lnTo>
                    <a:pt y="973" x="0"/>
                  </a:lnTo>
                  <a:lnTo>
                    <a:pt y="29726" x="0"/>
                  </a:lnTo>
                  <a:lnTo>
                    <a:pt y="29726" x="0"/>
                  </a:lnTo>
                  <a:lnTo>
                    <a:pt y="39088" x="0"/>
                  </a:lnTo>
                  <a:lnTo>
                    <a:pt y="38541" x="4290"/>
                  </a:lnTo>
                  <a:lnTo>
                    <a:pt y="38480" x="4888"/>
                  </a:lnTo>
                  <a:lnTo>
                    <a:pt y="38419" x="5487"/>
                  </a:lnTo>
                  <a:lnTo>
                    <a:pt y="38359" x="6085"/>
                  </a:lnTo>
                  <a:lnTo>
                    <a:pt y="38298" x="6684"/>
                  </a:lnTo>
                  <a:lnTo>
                    <a:pt y="38298" x="7282"/>
                  </a:lnTo>
                  <a:lnTo>
                    <a:pt y="38237" x="7881"/>
                  </a:lnTo>
                  <a:lnTo>
                    <a:pt y="38176" x="8479"/>
                  </a:lnTo>
                  <a:lnTo>
                    <a:pt y="38176" x="9078"/>
                  </a:lnTo>
                  <a:lnTo>
                    <a:pt y="33678" x="11970"/>
                  </a:lnTo>
                  <a:lnTo>
                    <a:pt y="33678" x="11372"/>
                  </a:lnTo>
                  <a:lnTo>
                    <a:pt y="33739" x="10674"/>
                  </a:lnTo>
                  <a:lnTo>
                    <a:pt y="33739" x="10075"/>
                  </a:lnTo>
                  <a:lnTo>
                    <a:pt y="33739" x="9477"/>
                  </a:lnTo>
                  <a:lnTo>
                    <a:pt y="33799" x="8878"/>
                  </a:lnTo>
                  <a:lnTo>
                    <a:pt y="33799" x="8280"/>
                  </a:lnTo>
                  <a:lnTo>
                    <a:pt y="33860" x="7781"/>
                  </a:lnTo>
                  <a:lnTo>
                    <a:pt y="33860" x="7182"/>
                  </a:lnTo>
                  <a:lnTo>
                    <a:pt y="32036" x="7182"/>
                  </a:lnTo>
                  <a:lnTo>
                    <a:pt y="31976" x="7881"/>
                  </a:lnTo>
                  <a:lnTo>
                    <a:pt y="31915" x="8579"/>
                  </a:lnTo>
                  <a:lnTo>
                    <a:pt y="31854" x="9377"/>
                  </a:lnTo>
                  <a:lnTo>
                    <a:pt y="31854" x="10075"/>
                  </a:lnTo>
                  <a:lnTo>
                    <a:pt y="31793" x="10873"/>
                  </a:lnTo>
                  <a:lnTo>
                    <a:pt y="31793" x="11571"/>
                  </a:lnTo>
                  <a:lnTo>
                    <a:pt y="31793" x="12369"/>
                  </a:lnTo>
                  <a:lnTo>
                    <a:pt y="31793" x="13167"/>
                  </a:lnTo>
                  <a:lnTo>
                    <a:pt y="27477" x="15960"/>
                  </a:lnTo>
                  <a:lnTo>
                    <a:pt y="27416" x="14863"/>
                  </a:lnTo>
                  <a:lnTo>
                    <a:pt y="27416" x="13766"/>
                  </a:lnTo>
                  <a:lnTo>
                    <a:pt y="27416" x="12569"/>
                  </a:lnTo>
                  <a:lnTo>
                    <a:pt y="27416" x="11472"/>
                  </a:lnTo>
                  <a:lnTo>
                    <a:pt y="27477" x="10374"/>
                  </a:lnTo>
                  <a:lnTo>
                    <a:pt y="27538" x="9277"/>
                  </a:lnTo>
                  <a:lnTo>
                    <a:pt y="27599" x="8280"/>
                  </a:lnTo>
                  <a:lnTo>
                    <a:pt y="27660" x="7182"/>
                  </a:lnTo>
                  <a:lnTo>
                    <a:pt y="4620" x="7182"/>
                  </a:lnTo>
                  <a:lnTo>
                    <a:pt y="4559" x="7881"/>
                  </a:lnTo>
                  <a:lnTo>
                    <a:pt y="4498" x="8679"/>
                  </a:lnTo>
                  <a:lnTo>
                    <a:pt y="4438" x="9377"/>
                  </a:lnTo>
                  <a:lnTo>
                    <a:pt y="4438" x="10175"/>
                  </a:lnTo>
                  <a:lnTo>
                    <a:pt y="4377" x="10873"/>
                  </a:lnTo>
                  <a:lnTo>
                    <a:pt y="4377" x="11671"/>
                  </a:lnTo>
                  <a:lnTo>
                    <a:pt y="4377" x="12469"/>
                  </a:lnTo>
                  <a:lnTo>
                    <a:pt y="4377" x="13267"/>
                  </a:lnTo>
                  <a:lnTo>
                    <a:pt y="4438" x="15661"/>
                  </a:lnTo>
                  <a:lnTo>
                    <a:pt y="4498" x="18055"/>
                  </a:lnTo>
                  <a:lnTo>
                    <a:pt y="4681" x="20349"/>
                  </a:lnTo>
                  <a:lnTo>
                    <a:pt y="4924" x="22644"/>
                  </a:lnTo>
                  <a:lnTo>
                    <a:pt y="5228" x="24838"/>
                  </a:lnTo>
                  <a:lnTo>
                    <a:pt y="5593" x="26933"/>
                  </a:lnTo>
                  <a:lnTo>
                    <a:pt y="5957" x="28928"/>
                  </a:lnTo>
                  <a:lnTo>
                    <a:pt y="6444" x="30923"/>
                  </a:lnTo>
                  <a:lnTo>
                    <a:pt y="6991" x="32718"/>
                  </a:lnTo>
                  <a:lnTo>
                    <a:pt y="7538" x="34514"/>
                  </a:lnTo>
                  <a:lnTo>
                    <a:pt y="8146" x="36110"/>
                  </a:lnTo>
                  <a:lnTo>
                    <a:pt y="8815" x="37507"/>
                  </a:lnTo>
                  <a:lnTo>
                    <a:pt y="9544" x="38903"/>
                  </a:lnTo>
                  <a:lnTo>
                    <a:pt y="10274" x="40000"/>
                  </a:lnTo>
                  <a:lnTo>
                    <a:pt y="11064" x="41098"/>
                  </a:lnTo>
                  <a:lnTo>
                    <a:pt y="11854" x="41896"/>
                  </a:lnTo>
                  <a:lnTo>
                    <a:pt y="15319" x="44988"/>
                  </a:lnTo>
                  <a:lnTo>
                    <a:pt y="11854" x="48180"/>
                  </a:lnTo>
                  <a:lnTo>
                    <a:pt y="11064" x="48978"/>
                  </a:lnTo>
                  <a:lnTo>
                    <a:pt y="10274" x="50075"/>
                  </a:lnTo>
                  <a:lnTo>
                    <a:pt y="9544" x="51172"/>
                  </a:lnTo>
                  <a:lnTo>
                    <a:pt y="8815" x="52569"/>
                  </a:lnTo>
                  <a:lnTo>
                    <a:pt y="8146" x="53965"/>
                  </a:lnTo>
                  <a:lnTo>
                    <a:pt y="7538" x="55561"/>
                  </a:lnTo>
                  <a:lnTo>
                    <a:pt y="6991" x="57357"/>
                  </a:lnTo>
                  <a:lnTo>
                    <a:pt y="6444" x="59152"/>
                  </a:lnTo>
                  <a:lnTo>
                    <a:pt y="5957" x="61048"/>
                  </a:lnTo>
                  <a:lnTo>
                    <a:pt y="5593" x="63142"/>
                  </a:lnTo>
                  <a:lnTo>
                    <a:pt y="5228" x="65237"/>
                  </a:lnTo>
                  <a:lnTo>
                    <a:pt y="4924" x="67432"/>
                  </a:lnTo>
                  <a:lnTo>
                    <a:pt y="4681" x="69726"/>
                  </a:lnTo>
                  <a:lnTo>
                    <a:pt y="4498" x="72020"/>
                  </a:lnTo>
                  <a:lnTo>
                    <a:pt y="4438" x="74315"/>
                  </a:lnTo>
                  <a:lnTo>
                    <a:pt y="4377" x="76709"/>
                  </a:lnTo>
                  <a:lnTo>
                    <a:pt y="4377" x="77507"/>
                  </a:lnTo>
                  <a:lnTo>
                    <a:pt y="4377" x="78305"/>
                  </a:lnTo>
                  <a:lnTo>
                    <a:pt y="4377" x="79103"/>
                  </a:lnTo>
                  <a:lnTo>
                    <a:pt y="4438" x="79901"/>
                  </a:lnTo>
                  <a:lnTo>
                    <a:pt y="4438" x="80699"/>
                  </a:lnTo>
                  <a:lnTo>
                    <a:pt y="4498" x="81497"/>
                  </a:lnTo>
                  <a:lnTo>
                    <a:pt y="4559" x="82195"/>
                  </a:lnTo>
                  <a:lnTo>
                    <a:pt y="4620" x="82993"/>
                  </a:lnTo>
                  <a:lnTo>
                    <a:pt y="27660" x="82993"/>
                  </a:lnTo>
                  <a:lnTo>
                    <a:pt y="27599" x="82195"/>
                  </a:lnTo>
                  <a:lnTo>
                    <a:pt y="27538" x="81497"/>
                  </a:lnTo>
                  <a:lnTo>
                    <a:pt y="27477" x="80699"/>
                  </a:lnTo>
                  <a:lnTo>
                    <a:pt y="27477" x="79901"/>
                  </a:lnTo>
                  <a:lnTo>
                    <a:pt y="27416" x="79103"/>
                  </a:lnTo>
                  <a:lnTo>
                    <a:pt y="27416" x="78305"/>
                  </a:lnTo>
                  <a:lnTo>
                    <a:pt y="27416" x="77507"/>
                  </a:lnTo>
                  <a:lnTo>
                    <a:pt y="27416" x="76709"/>
                  </a:lnTo>
                  <a:lnTo>
                    <a:pt y="27416" x="75611"/>
                  </a:lnTo>
                  <a:lnTo>
                    <a:pt y="27416" x="74514"/>
                  </a:lnTo>
                  <a:lnTo>
                    <a:pt y="27477" x="73417"/>
                  </a:lnTo>
                  <a:lnTo>
                    <a:pt y="27538" x="72319"/>
                  </a:lnTo>
                  <a:lnTo>
                    <a:pt y="27599" x="71222"/>
                  </a:lnTo>
                  <a:lnTo>
                    <a:pt y="27660" x="70125"/>
                  </a:lnTo>
                  <a:lnTo>
                    <a:pt y="27720" x="69127"/>
                  </a:lnTo>
                  <a:lnTo>
                    <a:pt y="27842" x="68030"/>
                  </a:lnTo>
                  <a:lnTo>
                    <a:pt y="28267" x="68529"/>
                  </a:lnTo>
                  <a:lnTo>
                    <a:pt y="28754" x="68928"/>
                  </a:lnTo>
                  <a:lnTo>
                    <a:pt y="29240" x="69427"/>
                  </a:lnTo>
                  <a:lnTo>
                    <a:pt y="29726" x="69925"/>
                  </a:lnTo>
                  <a:lnTo>
                    <a:pt y="30274" x="70424"/>
                  </a:lnTo>
                  <a:lnTo>
                    <a:pt y="30821" x="70923"/>
                  </a:lnTo>
                  <a:lnTo>
                    <a:pt y="31368" x="71422"/>
                  </a:lnTo>
                  <a:lnTo>
                    <a:pt y="31915" x="72020"/>
                  </a:lnTo>
                  <a:lnTo>
                    <a:pt y="31854" x="73417"/>
                  </a:lnTo>
                  <a:lnTo>
                    <a:pt y="31793" x="74714"/>
                  </a:lnTo>
                  <a:lnTo>
                    <a:pt y="31793" x="76110"/>
                  </a:lnTo>
                  <a:lnTo>
                    <a:pt y="31793" x="77507"/>
                  </a:lnTo>
                  <a:lnTo>
                    <a:pt y="31793" x="78903"/>
                  </a:lnTo>
                  <a:lnTo>
                    <a:pt y="31854" x="80300"/>
                  </a:lnTo>
                  <a:lnTo>
                    <a:pt y="31915" x="81596"/>
                  </a:lnTo>
                  <a:lnTo>
                    <a:pt y="32036" x="82993"/>
                  </a:lnTo>
                  <a:lnTo>
                    <a:pt y="33860" x="82993"/>
                  </a:lnTo>
                  <a:lnTo>
                    <a:pt y="33799" x="82195"/>
                  </a:lnTo>
                  <a:lnTo>
                    <a:pt y="33799" x="81497"/>
                  </a:lnTo>
                  <a:lnTo>
                    <a:pt y="33739" x="80699"/>
                  </a:lnTo>
                  <a:lnTo>
                    <a:pt y="33739" x="79901"/>
                  </a:lnTo>
                  <a:lnTo>
                    <a:pt y="33678" x="79103"/>
                  </a:lnTo>
                  <a:lnTo>
                    <a:pt y="33678" x="78305"/>
                  </a:lnTo>
                  <a:lnTo>
                    <a:pt y="33678" x="77507"/>
                  </a:lnTo>
                  <a:lnTo>
                    <a:pt y="33678" x="76709"/>
                  </a:lnTo>
                  <a:lnTo>
                    <a:pt y="33678" x="76010"/>
                  </a:lnTo>
                  <a:lnTo>
                    <a:pt y="33678" x="75312"/>
                  </a:lnTo>
                  <a:lnTo>
                    <a:pt y="33678" x="74514"/>
                  </a:lnTo>
                  <a:lnTo>
                    <a:pt y="33739" x="73816"/>
                  </a:lnTo>
                  <a:lnTo>
                    <a:pt y="34286" x="74315"/>
                  </a:lnTo>
                  <a:lnTo>
                    <a:pt y="34833" x="74913"/>
                  </a:lnTo>
                  <a:lnTo>
                    <a:pt y="35380" x="75412"/>
                  </a:lnTo>
                  <a:lnTo>
                    <a:pt y="35927" x="75911"/>
                  </a:lnTo>
                  <a:lnTo>
                    <a:pt y="36474" x="76409"/>
                  </a:lnTo>
                  <a:lnTo>
                    <a:pt y="37021" x="77008"/>
                  </a:lnTo>
                  <a:lnTo>
                    <a:pt y="37508" x="77507"/>
                  </a:lnTo>
                  <a:lnTo>
                    <a:pt y="38055" x="78005"/>
                  </a:lnTo>
                  <a:lnTo>
                    <a:pt y="38055" x="79003"/>
                  </a:lnTo>
                  <a:lnTo>
                    <a:pt y="38116" x="80000"/>
                  </a:lnTo>
                  <a:lnTo>
                    <a:pt y="38176" x="80998"/>
                  </a:lnTo>
                  <a:lnTo>
                    <a:pt y="38176" x="81995"/>
                  </a:lnTo>
                  <a:lnTo>
                    <a:pt y="38298" x="82993"/>
                  </a:lnTo>
                  <a:lnTo>
                    <a:pt y="38359" x="83990"/>
                  </a:lnTo>
                  <a:lnTo>
                    <a:pt y="38419" x="84988"/>
                  </a:lnTo>
                  <a:lnTo>
                    <a:pt y="38541" x="85886"/>
                  </a:lnTo>
                  <a:lnTo>
                    <a:pt y="39088" x="90175"/>
                  </a:lnTo>
                  <a:lnTo>
                    <a:pt y="973" x="90175"/>
                  </a:lnTo>
                  <a:lnTo>
                    <a:pt y="608" x="872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02" name="Shape 102"/>
            <p:cNvSpPr/>
            <p:nvPr/>
          </p:nvSpPr>
          <p:spPr>
            <a:xfrm>
              <a:off y="841925" x="374050"/>
              <a:ext cy="114025" cx="246900"/>
            </a:xfrm>
            <a:custGeom>
              <a:pathLst>
                <a:path w="9876" extrusionOk="0" h="4561">
                  <a:moveTo>
                    <a:pt y="1" x="2893"/>
                  </a:moveTo>
                  <a:lnTo>
                    <a:pt y="4499" x="1"/>
                  </a:lnTo>
                  <a:lnTo>
                    <a:pt y="4439" x="1198"/>
                  </a:lnTo>
                  <a:lnTo>
                    <a:pt y="4378" x="2494"/>
                  </a:lnTo>
                  <a:lnTo>
                    <a:pt y="4378" x="3691"/>
                  </a:lnTo>
                  <a:lnTo>
                    <a:pt y="4378" x="4988"/>
                  </a:lnTo>
                  <a:lnTo>
                    <a:pt y="4378" x="6185"/>
                  </a:lnTo>
                  <a:lnTo>
                    <a:pt y="4439" x="7482"/>
                  </a:lnTo>
                  <a:lnTo>
                    <a:pt y="4499" x="8679"/>
                  </a:lnTo>
                  <a:lnTo>
                    <a:pt y="4560" x="9876"/>
                  </a:lnTo>
                  <a:lnTo>
                    <a:pt y="183" x="9377"/>
                  </a:lnTo>
                  <a:lnTo>
                    <a:pt y="122" x="8579"/>
                  </a:lnTo>
                  <a:lnTo>
                    <a:pt y="122" x="7781"/>
                  </a:lnTo>
                  <a:lnTo>
                    <a:pt y="62" x="6983"/>
                  </a:lnTo>
                  <a:lnTo>
                    <a:pt y="62" x="6185"/>
                  </a:lnTo>
                  <a:lnTo>
                    <a:pt y="1" x="5387"/>
                  </a:lnTo>
                  <a:lnTo>
                    <a:pt y="1" x="4489"/>
                  </a:lnTo>
                  <a:lnTo>
                    <a:pt y="1" x="3691"/>
                  </a:lnTo>
                  <a:lnTo>
                    <a:pt y="1" x="28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03" name="Shape 103"/>
            <p:cNvSpPr/>
            <p:nvPr/>
          </p:nvSpPr>
          <p:spPr>
            <a:xfrm>
              <a:off y="843450" x="1887775"/>
              <a:ext cy="110975" cx="209500"/>
            </a:xfrm>
            <a:custGeom>
              <a:pathLst>
                <a:path w="8380" extrusionOk="0" h="4439">
                  <a:moveTo>
                    <a:pt y="244" x="0"/>
                  </a:moveTo>
                  <a:lnTo>
                    <a:pt y="4438" x="2095"/>
                  </a:lnTo>
                  <a:lnTo>
                    <a:pt y="4378" x="2893"/>
                  </a:lnTo>
                  <a:lnTo>
                    <a:pt y="4378" x="3691"/>
                  </a:lnTo>
                  <a:lnTo>
                    <a:pt y="4317" x="4489"/>
                  </a:lnTo>
                  <a:lnTo>
                    <a:pt y="4317" x="5287"/>
                  </a:lnTo>
                  <a:lnTo>
                    <a:pt y="4317" x="5985"/>
                  </a:lnTo>
                  <a:lnTo>
                    <a:pt y="4317" x="6783"/>
                  </a:lnTo>
                  <a:lnTo>
                    <a:pt y="4317" x="7581"/>
                  </a:lnTo>
                  <a:lnTo>
                    <a:pt y="4317" x="8379"/>
                  </a:lnTo>
                  <a:lnTo>
                    <a:pt y="3770" x="7881"/>
                  </a:lnTo>
                  <a:lnTo>
                    <a:pt y="3283" x="7382"/>
                  </a:lnTo>
                  <a:lnTo>
                    <a:pt y="2736" x="6783"/>
                  </a:lnTo>
                  <a:lnTo>
                    <a:pt y="2189" x="6285"/>
                  </a:lnTo>
                  <a:lnTo>
                    <a:pt y="1642" x="5786"/>
                  </a:lnTo>
                  <a:lnTo>
                    <a:pt y="1095" x="5287"/>
                  </a:lnTo>
                  <a:lnTo>
                    <a:pt y="548" x="4689"/>
                  </a:lnTo>
                  <a:lnTo>
                    <a:pt y="1" x="4190"/>
                  </a:lnTo>
                  <a:lnTo>
                    <a:pt y="1" x="3691"/>
                  </a:lnTo>
                  <a:lnTo>
                    <a:pt y="61" x="3192"/>
                  </a:lnTo>
                  <a:lnTo>
                    <a:pt y="61" x="2594"/>
                  </a:lnTo>
                  <a:lnTo>
                    <a:pt y="122" x="2095"/>
                  </a:lnTo>
                  <a:lnTo>
                    <a:pt y="122" x="1596"/>
                  </a:lnTo>
                  <a:lnTo>
                    <a:pt y="183" x="1097"/>
                  </a:lnTo>
                  <a:lnTo>
                    <a:pt y="183" x="499"/>
                  </a:lnTo>
                  <a:lnTo>
                    <a:pt y="244" x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04" name="Shape 104"/>
            <p:cNvSpPr/>
            <p:nvPr/>
          </p:nvSpPr>
          <p:spPr>
            <a:xfrm>
              <a:off y="688425" x="593500"/>
              <a:ext cy="410375" cx="1346650"/>
            </a:xfrm>
            <a:custGeom>
              <a:pathLst>
                <a:path w="53866" extrusionOk="0" h="16415">
                  <a:moveTo>
                    <a:pt y="11369" x="30724"/>
                  </a:moveTo>
                  <a:lnTo>
                    <a:pt y="10761" x="31422"/>
                  </a:lnTo>
                  <a:lnTo>
                    <a:pt y="10153" x="32220"/>
                  </a:lnTo>
                  <a:lnTo>
                    <a:pt y="9606" x="33018"/>
                  </a:lnTo>
                  <a:lnTo>
                    <a:pt y="9059" x="34016"/>
                  </a:lnTo>
                  <a:lnTo>
                    <a:pt y="8572" x="35113"/>
                  </a:lnTo>
                  <a:lnTo>
                    <a:pt y="8025" x="36210"/>
                  </a:lnTo>
                  <a:lnTo>
                    <a:pt y="7600" x="37407"/>
                  </a:lnTo>
                  <a:lnTo>
                    <a:pt y="7113" x="38704"/>
                  </a:lnTo>
                  <a:lnTo>
                    <a:pt y="6749" x="40001"/>
                  </a:lnTo>
                  <a:lnTo>
                    <a:pt y="6323" x="41397"/>
                  </a:lnTo>
                  <a:lnTo>
                    <a:pt y="5958" x="42893"/>
                  </a:lnTo>
                  <a:lnTo>
                    <a:pt y="5654" x="44390"/>
                  </a:lnTo>
                  <a:lnTo>
                    <a:pt y="5351" x="45886"/>
                  </a:lnTo>
                  <a:lnTo>
                    <a:pt y="5107" x="47582"/>
                  </a:lnTo>
                  <a:lnTo>
                    <a:pt y="4864" x="49178"/>
                  </a:lnTo>
                  <a:lnTo>
                    <a:pt y="4682" x="50873"/>
                  </a:lnTo>
                  <a:lnTo>
                    <a:pt y="427" x="48779"/>
                  </a:lnTo>
                  <a:lnTo>
                    <a:pt y="609" x="47083"/>
                  </a:lnTo>
                  <a:lnTo>
                    <a:pt y="852" x="45487"/>
                  </a:lnTo>
                  <a:lnTo>
                    <a:pt y="1156" x="43891"/>
                  </a:lnTo>
                  <a:lnTo>
                    <a:pt y="1460" x="42295"/>
                  </a:lnTo>
                  <a:lnTo>
                    <a:pt y="1764" x="40799"/>
                  </a:lnTo>
                  <a:lnTo>
                    <a:pt y="2129" x="39302"/>
                  </a:lnTo>
                  <a:lnTo>
                    <a:pt y="2493" x="37806"/>
                  </a:lnTo>
                  <a:lnTo>
                    <a:pt y="2919" x="36410"/>
                  </a:lnTo>
                  <a:lnTo>
                    <a:pt y="3344" x="35113"/>
                  </a:lnTo>
                  <a:lnTo>
                    <a:pt y="3831" x="33716"/>
                  </a:lnTo>
                  <a:lnTo>
                    <a:pt y="4317" x="32519"/>
                  </a:lnTo>
                  <a:lnTo>
                    <a:pt y="4803" x="31322"/>
                  </a:lnTo>
                  <a:lnTo>
                    <a:pt y="5351" x="30225"/>
                  </a:lnTo>
                  <a:lnTo>
                    <a:pt y="5898" x="29128"/>
                  </a:lnTo>
                  <a:lnTo>
                    <a:pt y="6445" x="28130"/>
                  </a:lnTo>
                  <a:lnTo>
                    <a:pt y="7053" x="27133"/>
                  </a:lnTo>
                  <a:lnTo>
                    <a:pt y="6323" x="26036"/>
                  </a:lnTo>
                  <a:lnTo>
                    <a:pt y="5654" x="24739"/>
                  </a:lnTo>
                  <a:lnTo>
                    <a:pt y="4986" x="23442"/>
                  </a:lnTo>
                  <a:lnTo>
                    <a:pt y="4378" x="22046"/>
                  </a:lnTo>
                  <a:lnTo>
                    <a:pt y="3831" x="20549"/>
                  </a:lnTo>
                  <a:lnTo>
                    <a:pt y="3284" x="18953"/>
                  </a:lnTo>
                  <a:lnTo>
                    <a:pt y="2737" x="17357"/>
                  </a:lnTo>
                  <a:lnTo>
                    <a:pt y="2250" x="15661"/>
                  </a:lnTo>
                  <a:lnTo>
                    <a:pt y="1825" x="13866"/>
                  </a:lnTo>
                  <a:lnTo>
                    <a:pt y="1460" x="11971"/>
                  </a:lnTo>
                  <a:lnTo>
                    <a:pt y="1095" x="10075"/>
                  </a:lnTo>
                  <a:lnTo>
                    <a:pt y="791" x="8180"/>
                  </a:lnTo>
                  <a:lnTo>
                    <a:pt y="548" x="6185"/>
                  </a:lnTo>
                  <a:lnTo>
                    <a:pt y="305" x="4190"/>
                  </a:lnTo>
                  <a:lnTo>
                    <a:pt y="123" x="2095"/>
                  </a:lnTo>
                  <a:lnTo>
                    <a:pt y="1" x="1"/>
                  </a:lnTo>
                  <a:lnTo>
                    <a:pt y="4378" x="499"/>
                  </a:lnTo>
                  <a:lnTo>
                    <a:pt y="4499" x="2395"/>
                  </a:lnTo>
                  <a:lnTo>
                    <a:pt y="4743" x="4290"/>
                  </a:lnTo>
                  <a:lnTo>
                    <a:pt y="4986" x="6185"/>
                  </a:lnTo>
                  <a:lnTo>
                    <a:pt y="5229" x="7981"/>
                  </a:lnTo>
                  <a:lnTo>
                    <a:pt y="5533" x="9676"/>
                  </a:lnTo>
                  <a:lnTo>
                    <a:pt y="5898" x="11372"/>
                  </a:lnTo>
                  <a:lnTo>
                    <a:pt y="6323" x="12968"/>
                  </a:lnTo>
                  <a:lnTo>
                    <a:pt y="6749" x="14564"/>
                  </a:lnTo>
                  <a:lnTo>
                    <a:pt y="7235" x="15961"/>
                  </a:lnTo>
                  <a:lnTo>
                    <a:pt y="7721" x="17357"/>
                  </a:lnTo>
                  <a:lnTo>
                    <a:pt y="8268" x="18654"/>
                  </a:lnTo>
                  <a:lnTo>
                    <a:pt y="8816" x="19851"/>
                  </a:lnTo>
                  <a:lnTo>
                    <a:pt y="9423" x="20948"/>
                  </a:lnTo>
                  <a:lnTo>
                    <a:pt y="10031" x="21946"/>
                  </a:lnTo>
                  <a:lnTo>
                    <a:pt y="10700" x="22844"/>
                  </a:lnTo>
                  <a:lnTo>
                    <a:pt y="11369" x="23642"/>
                  </a:lnTo>
                  <a:lnTo>
                    <a:pt y="10882" x="22544"/>
                  </a:lnTo>
                  <a:lnTo>
                    <a:pt y="10396" x="21347"/>
                  </a:lnTo>
                  <a:lnTo>
                    <a:pt y="9910" x="20150"/>
                  </a:lnTo>
                  <a:lnTo>
                    <a:pt y="9484" x="18854"/>
                  </a:lnTo>
                  <a:lnTo>
                    <a:pt y="9059" x="17557"/>
                  </a:lnTo>
                  <a:lnTo>
                    <a:pt y="8694" x="16160"/>
                  </a:lnTo>
                  <a:lnTo>
                    <a:pt y="8329" x="14764"/>
                  </a:lnTo>
                  <a:lnTo>
                    <a:pt y="8025" x="13367"/>
                  </a:lnTo>
                  <a:lnTo>
                    <a:pt y="7721" x="11871"/>
                  </a:lnTo>
                  <a:lnTo>
                    <a:pt y="7417" x="10375"/>
                  </a:lnTo>
                  <a:lnTo>
                    <a:pt y="7174" x="8779"/>
                  </a:lnTo>
                  <a:lnTo>
                    <a:pt y="6931" x="7183"/>
                  </a:lnTo>
                  <a:lnTo>
                    <a:pt y="6749" x="5587"/>
                  </a:lnTo>
                  <a:lnTo>
                    <a:pt y="6566" x="3991"/>
                  </a:lnTo>
                  <a:lnTo>
                    <a:pt y="6445" x="2295"/>
                  </a:lnTo>
                  <a:lnTo>
                    <a:pt y="6323" x="599"/>
                  </a:lnTo>
                  <a:lnTo>
                    <a:pt y="10700" x="1098"/>
                  </a:lnTo>
                  <a:lnTo>
                    <a:pt y="10822" x="2794"/>
                  </a:lnTo>
                  <a:lnTo>
                    <a:pt y="11004" x="4390"/>
                  </a:lnTo>
                  <a:lnTo>
                    <a:pt y="11247" x="5986"/>
                  </a:lnTo>
                  <a:lnTo>
                    <a:pt y="11430" x="7582"/>
                  </a:lnTo>
                  <a:lnTo>
                    <a:pt y="11734" x="9078"/>
                  </a:lnTo>
                  <a:lnTo>
                    <a:pt y="12037" x="10574"/>
                  </a:lnTo>
                  <a:lnTo>
                    <a:pt y="12341" x="12070"/>
                  </a:lnTo>
                  <a:lnTo>
                    <a:pt y="12706" x="13467"/>
                  </a:lnTo>
                  <a:lnTo>
                    <a:pt y="13071" x="14764"/>
                  </a:lnTo>
                  <a:lnTo>
                    <a:pt y="13496" x="16061"/>
                  </a:lnTo>
                  <a:lnTo>
                    <a:pt y="13922" x="17258"/>
                  </a:lnTo>
                  <a:lnTo>
                    <a:pt y="14348" x="18355"/>
                  </a:lnTo>
                  <a:lnTo>
                    <a:pt y="14834" x="19452"/>
                  </a:lnTo>
                  <a:lnTo>
                    <a:pt y="15320" x="20450"/>
                  </a:lnTo>
                  <a:lnTo>
                    <a:pt y="15867" x="21347"/>
                  </a:lnTo>
                  <a:lnTo>
                    <a:pt y="16414" x="22145"/>
                  </a:lnTo>
                  <a:lnTo>
                    <a:pt y="16414" x="32220"/>
                  </a:lnTo>
                  <a:lnTo>
                    <a:pt y="15867" x="33118"/>
                  </a:lnTo>
                  <a:lnTo>
                    <a:pt y="15320" x="34016"/>
                  </a:lnTo>
                  <a:lnTo>
                    <a:pt y="14834" x="35013"/>
                  </a:lnTo>
                  <a:lnTo>
                    <a:pt y="14287" x="36110"/>
                  </a:lnTo>
                  <a:lnTo>
                    <a:pt y="13861" x="37307"/>
                  </a:lnTo>
                  <a:lnTo>
                    <a:pt y="13436" x="38504"/>
                  </a:lnTo>
                  <a:lnTo>
                    <a:pt y="13010" x="39801"/>
                  </a:lnTo>
                  <a:lnTo>
                    <a:pt y="12585" x="41198"/>
                  </a:lnTo>
                  <a:lnTo>
                    <a:pt y="12281" x="42594"/>
                  </a:lnTo>
                  <a:lnTo>
                    <a:pt y="11916" x="44090"/>
                  </a:lnTo>
                  <a:lnTo>
                    <a:pt y="11612" x="45686"/>
                  </a:lnTo>
                  <a:lnTo>
                    <a:pt y="11369" x="47183"/>
                  </a:lnTo>
                  <a:lnTo>
                    <a:pt y="11126" x="48779"/>
                  </a:lnTo>
                  <a:lnTo>
                    <a:pt y="10943" x="50474"/>
                  </a:lnTo>
                  <a:lnTo>
                    <a:pt y="10761" x="52170"/>
                  </a:lnTo>
                  <a:lnTo>
                    <a:pt y="10639" x="53866"/>
                  </a:lnTo>
                  <a:lnTo>
                    <a:pt y="6445" x="51771"/>
                  </a:lnTo>
                  <a:lnTo>
                    <a:pt y="6566" x="50275"/>
                  </a:lnTo>
                  <a:lnTo>
                    <a:pt y="6749" x="48779"/>
                  </a:lnTo>
                  <a:lnTo>
                    <a:pt y="6931" x="47282"/>
                  </a:lnTo>
                  <a:lnTo>
                    <a:pt y="7113" x="45786"/>
                  </a:lnTo>
                  <a:lnTo>
                    <a:pt y="7357" x="44390"/>
                  </a:lnTo>
                  <a:lnTo>
                    <a:pt y="7600" x="42893"/>
                  </a:lnTo>
                  <a:lnTo>
                    <a:pt y="7904" x="41597"/>
                  </a:lnTo>
                  <a:lnTo>
                    <a:pt y="8147" x="40200"/>
                  </a:lnTo>
                  <a:lnTo>
                    <a:pt y="8512" x="38903"/>
                  </a:lnTo>
                  <a:lnTo>
                    <a:pt y="8876" x="37607"/>
                  </a:lnTo>
                  <a:lnTo>
                    <a:pt y="9241" x="36310"/>
                  </a:lnTo>
                  <a:lnTo>
                    <a:pt y="9606" x="35113"/>
                  </a:lnTo>
                  <a:lnTo>
                    <a:pt y="10031" x="33916"/>
                  </a:lnTo>
                  <a:lnTo>
                    <a:pt y="10457" x="32819"/>
                  </a:lnTo>
                  <a:lnTo>
                    <a:pt y="10882" x="31721"/>
                  </a:lnTo>
                  <a:lnTo>
                    <a:pt y="11369" x="307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05" name="Shape 105"/>
            <p:cNvSpPr/>
            <p:nvPr/>
          </p:nvSpPr>
          <p:spPr>
            <a:xfrm>
              <a:off y="1747700" x="1857850"/>
              <a:ext cy="477225" cx="783050"/>
            </a:xfrm>
            <a:custGeom>
              <a:pathLst>
                <a:path w="31322" extrusionOk="0" h="19089">
                  <a:moveTo>
                    <a:pt y="19089" x="15661"/>
                  </a:moveTo>
                  <a:lnTo>
                    <a:pt y="19028" x="17257"/>
                  </a:lnTo>
                  <a:lnTo>
                    <a:pt y="18907" x="18753"/>
                  </a:lnTo>
                  <a:lnTo>
                    <a:pt y="18663" x="20250"/>
                  </a:lnTo>
                  <a:lnTo>
                    <a:pt y="18359" x="21646"/>
                  </a:lnTo>
                  <a:lnTo>
                    <a:pt y="17995" x="23043"/>
                  </a:lnTo>
                  <a:lnTo>
                    <a:pt y="17508" x="24339"/>
                  </a:lnTo>
                  <a:lnTo>
                    <a:pt y="16961" x="25536"/>
                  </a:lnTo>
                  <a:lnTo>
                    <a:pt y="16293" x="26733"/>
                  </a:lnTo>
                  <a:lnTo>
                    <a:pt y="15624" x="27831"/>
                  </a:lnTo>
                  <a:lnTo>
                    <a:pt y="14834" x="28728"/>
                  </a:lnTo>
                  <a:lnTo>
                    <a:pt y="14043" x="29526"/>
                  </a:lnTo>
                  <a:lnTo>
                    <a:pt y="13192" x="30125"/>
                  </a:lnTo>
                  <a:lnTo>
                    <a:pt y="12341" x="30624"/>
                  </a:lnTo>
                  <a:lnTo>
                    <a:pt y="11429" x="31023"/>
                  </a:lnTo>
                  <a:lnTo>
                    <a:pt y="10518" x="31222"/>
                  </a:lnTo>
                  <a:lnTo>
                    <a:pt y="9545" x="31322"/>
                  </a:lnTo>
                  <a:lnTo>
                    <a:pt y="8572" x="31222"/>
                  </a:lnTo>
                  <a:lnTo>
                    <a:pt y="7660" x="31023"/>
                  </a:lnTo>
                  <a:lnTo>
                    <a:pt y="6749" x="30624"/>
                  </a:lnTo>
                  <a:lnTo>
                    <a:pt y="5897" x="30125"/>
                  </a:lnTo>
                  <a:lnTo>
                    <a:pt y="5046" x="29526"/>
                  </a:lnTo>
                  <a:lnTo>
                    <a:pt y="4256" x="28728"/>
                  </a:lnTo>
                  <a:lnTo>
                    <a:pt y="3527" x="27831"/>
                  </a:lnTo>
                  <a:lnTo>
                    <a:pt y="2797" x="26733"/>
                  </a:lnTo>
                  <a:lnTo>
                    <a:pt y="2189" x="25536"/>
                  </a:lnTo>
                  <a:lnTo>
                    <a:pt y="1642" x="24339"/>
                  </a:lnTo>
                  <a:lnTo>
                    <a:pt y="1156" x="23043"/>
                  </a:lnTo>
                  <a:lnTo>
                    <a:pt y="730" x="21646"/>
                  </a:lnTo>
                  <a:lnTo>
                    <a:pt y="426" x="20250"/>
                  </a:lnTo>
                  <a:lnTo>
                    <a:pt y="183" x="18753"/>
                  </a:lnTo>
                  <a:lnTo>
                    <a:pt y="62" x="17257"/>
                  </a:lnTo>
                  <a:lnTo>
                    <a:pt y="1" x="15661"/>
                  </a:lnTo>
                  <a:lnTo>
                    <a:pt y="183" x="12469"/>
                  </a:lnTo>
                  <a:lnTo>
                    <a:pt y="730" x="9576"/>
                  </a:lnTo>
                  <a:lnTo>
                    <a:pt y="1642" x="6883"/>
                  </a:lnTo>
                  <a:lnTo>
                    <a:pt y="2797" x="4589"/>
                  </a:lnTo>
                  <a:lnTo>
                    <a:pt y="4256" x="2693"/>
                  </a:lnTo>
                  <a:lnTo>
                    <a:pt y="5837" x="1197"/>
                  </a:lnTo>
                  <a:lnTo>
                    <a:pt y="7660" x="299"/>
                  </a:lnTo>
                  <a:lnTo>
                    <a:pt y="9545" x="0"/>
                  </a:lnTo>
                  <a:lnTo>
                    <a:pt y="10518" x="100"/>
                  </a:lnTo>
                  <a:lnTo>
                    <a:pt y="11429" x="299"/>
                  </a:lnTo>
                  <a:lnTo>
                    <a:pt y="12341" x="698"/>
                  </a:lnTo>
                  <a:lnTo>
                    <a:pt y="13192" x="1197"/>
                  </a:lnTo>
                  <a:lnTo>
                    <a:pt y="14043" x="1796"/>
                  </a:lnTo>
                  <a:lnTo>
                    <a:pt y="14834" x="2594"/>
                  </a:lnTo>
                  <a:lnTo>
                    <a:pt y="15624" x="3491"/>
                  </a:lnTo>
                  <a:lnTo>
                    <a:pt y="16293" x="4589"/>
                  </a:lnTo>
                  <a:lnTo>
                    <a:pt y="16961" x="5786"/>
                  </a:lnTo>
                  <a:lnTo>
                    <a:pt y="17508" x="6983"/>
                  </a:lnTo>
                  <a:lnTo>
                    <a:pt y="17995" x="8280"/>
                  </a:lnTo>
                  <a:lnTo>
                    <a:pt y="18359" x="9676"/>
                  </a:lnTo>
                  <a:lnTo>
                    <a:pt y="18663" x="11073"/>
                  </a:lnTo>
                  <a:lnTo>
                    <a:pt y="18907" x="12569"/>
                  </a:lnTo>
                  <a:lnTo>
                    <a:pt y="19028" x="14065"/>
                  </a:lnTo>
                  <a:lnTo>
                    <a:pt y="19089" x="156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06" name="Shape 106"/>
            <p:cNvSpPr/>
            <p:nvPr/>
          </p:nvSpPr>
          <p:spPr>
            <a:xfrm>
              <a:off y="1870800" x="2059850"/>
              <a:ext cy="231025" cx="379075"/>
            </a:xfrm>
            <a:custGeom>
              <a:pathLst>
                <a:path w="15163" extrusionOk="0" h="9241">
                  <a:moveTo>
                    <a:pt y="4621" x="0"/>
                  </a:moveTo>
                  <a:lnTo>
                    <a:pt y="3709" x="100"/>
                  </a:lnTo>
                  <a:lnTo>
                    <a:pt y="2858" x="599"/>
                  </a:lnTo>
                  <a:lnTo>
                    <a:pt y="2068" x="1297"/>
                  </a:lnTo>
                  <a:lnTo>
                    <a:pt y="1399" x="2195"/>
                  </a:lnTo>
                  <a:lnTo>
                    <a:pt y="1095" x="2793"/>
                  </a:lnTo>
                  <a:lnTo>
                    <a:pt y="791" x="3392"/>
                  </a:lnTo>
                  <a:lnTo>
                    <a:pt y="548" x="3990"/>
                  </a:lnTo>
                  <a:lnTo>
                    <a:pt y="366" x="4688"/>
                  </a:lnTo>
                  <a:lnTo>
                    <a:pt y="183" x="5387"/>
                  </a:lnTo>
                  <a:lnTo>
                    <a:pt y="62" x="6085"/>
                  </a:lnTo>
                  <a:lnTo>
                    <a:pt y="1" x="6883"/>
                  </a:lnTo>
                  <a:lnTo>
                    <a:pt y="1" x="7581"/>
                  </a:lnTo>
                  <a:lnTo>
                    <a:pt y="1" x="8279"/>
                  </a:lnTo>
                  <a:lnTo>
                    <a:pt y="62" x="9077"/>
                  </a:lnTo>
                  <a:lnTo>
                    <a:pt y="183" x="9776"/>
                  </a:lnTo>
                  <a:lnTo>
                    <a:pt y="366" x="10474"/>
                  </a:lnTo>
                  <a:lnTo>
                    <a:pt y="548" x="11172"/>
                  </a:lnTo>
                  <a:lnTo>
                    <a:pt y="791" x="11771"/>
                  </a:lnTo>
                  <a:lnTo>
                    <a:pt y="1095" x="12369"/>
                  </a:lnTo>
                  <a:lnTo>
                    <a:pt y="1399" x="12968"/>
                  </a:lnTo>
                  <a:lnTo>
                    <a:pt y="2068" x="13865"/>
                  </a:lnTo>
                  <a:lnTo>
                    <a:pt y="2858" x="14564"/>
                  </a:lnTo>
                  <a:lnTo>
                    <a:pt y="3709" x="15062"/>
                  </a:lnTo>
                  <a:lnTo>
                    <a:pt y="4621" x="15162"/>
                  </a:lnTo>
                  <a:lnTo>
                    <a:pt y="5533" x="14963"/>
                  </a:lnTo>
                  <a:lnTo>
                    <a:pt y="6445" x="14564"/>
                  </a:lnTo>
                  <a:lnTo>
                    <a:pt y="7235" x="13865"/>
                  </a:lnTo>
                  <a:lnTo>
                    <a:pt y="7904" x="12968"/>
                  </a:lnTo>
                  <a:lnTo>
                    <a:pt y="8451" x="11870"/>
                  </a:lnTo>
                  <a:lnTo>
                    <a:pt y="8876" x="10574"/>
                  </a:lnTo>
                  <a:lnTo>
                    <a:pt y="9119" x="9077"/>
                  </a:lnTo>
                  <a:lnTo>
                    <a:pt y="9241" x="7581"/>
                  </a:lnTo>
                  <a:lnTo>
                    <a:pt y="9241" x="6883"/>
                  </a:lnTo>
                  <a:lnTo>
                    <a:pt y="9180" x="6085"/>
                  </a:lnTo>
                  <a:lnTo>
                    <a:pt y="9059" x="5387"/>
                  </a:lnTo>
                  <a:lnTo>
                    <a:pt y="8937" x="4688"/>
                  </a:lnTo>
                  <a:lnTo>
                    <a:pt y="8755" x="3990"/>
                  </a:lnTo>
                  <a:lnTo>
                    <a:pt y="8511" x="3392"/>
                  </a:lnTo>
                  <a:lnTo>
                    <a:pt y="8208" x="2793"/>
                  </a:lnTo>
                  <a:lnTo>
                    <a:pt y="7904" x="2195"/>
                  </a:lnTo>
                  <a:lnTo>
                    <a:pt y="7235" x="1297"/>
                  </a:lnTo>
                  <a:lnTo>
                    <a:pt y="6445" x="599"/>
                  </a:lnTo>
                  <a:lnTo>
                    <a:pt y="5533" x="100"/>
                  </a:lnTo>
                  <a:lnTo>
                    <a:pt y="4621" x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07" name="Shape 107"/>
            <p:cNvSpPr/>
            <p:nvPr/>
          </p:nvSpPr>
          <p:spPr>
            <a:xfrm>
              <a:off y="1747700" x="1236900"/>
              <a:ext cy="477225" cx="783075"/>
            </a:xfrm>
            <a:custGeom>
              <a:pathLst>
                <a:path w="31323" extrusionOk="0" h="19089">
                  <a:moveTo>
                    <a:pt y="19089" x="15661"/>
                  </a:moveTo>
                  <a:lnTo>
                    <a:pt y="19028" x="17257"/>
                  </a:lnTo>
                  <a:lnTo>
                    <a:pt y="18907" x="18753"/>
                  </a:lnTo>
                  <a:lnTo>
                    <a:pt y="18663" x="20250"/>
                  </a:lnTo>
                  <a:lnTo>
                    <a:pt y="18359" x="21646"/>
                  </a:lnTo>
                  <a:lnTo>
                    <a:pt y="17995" x="23043"/>
                  </a:lnTo>
                  <a:lnTo>
                    <a:pt y="17508" x="24339"/>
                  </a:lnTo>
                  <a:lnTo>
                    <a:pt y="16961" x="25636"/>
                  </a:lnTo>
                  <a:lnTo>
                    <a:pt y="16293" x="26733"/>
                  </a:lnTo>
                  <a:lnTo>
                    <a:pt y="15624" x="27831"/>
                  </a:lnTo>
                  <a:lnTo>
                    <a:pt y="14834" x="28728"/>
                  </a:lnTo>
                  <a:lnTo>
                    <a:pt y="14043" x="29526"/>
                  </a:lnTo>
                  <a:lnTo>
                    <a:pt y="13192" x="30125"/>
                  </a:lnTo>
                  <a:lnTo>
                    <a:pt y="12341" x="30624"/>
                  </a:lnTo>
                  <a:lnTo>
                    <a:pt y="11429" x="31023"/>
                  </a:lnTo>
                  <a:lnTo>
                    <a:pt y="10518" x="31222"/>
                  </a:lnTo>
                  <a:lnTo>
                    <a:pt y="9545" x="31322"/>
                  </a:lnTo>
                  <a:lnTo>
                    <a:pt y="8572" x="31222"/>
                  </a:lnTo>
                  <a:lnTo>
                    <a:pt y="7660" x="31023"/>
                  </a:lnTo>
                  <a:lnTo>
                    <a:pt y="6749" x="30624"/>
                  </a:lnTo>
                  <a:lnTo>
                    <a:pt y="5897" x="30125"/>
                  </a:lnTo>
                  <a:lnTo>
                    <a:pt y="5046" x="29526"/>
                  </a:lnTo>
                  <a:lnTo>
                    <a:pt y="4256" x="28728"/>
                  </a:lnTo>
                  <a:lnTo>
                    <a:pt y="3527" x="27831"/>
                  </a:lnTo>
                  <a:lnTo>
                    <a:pt y="2797" x="26733"/>
                  </a:lnTo>
                  <a:lnTo>
                    <a:pt y="2189" x="25636"/>
                  </a:lnTo>
                  <a:lnTo>
                    <a:pt y="1642" x="24339"/>
                  </a:lnTo>
                  <a:lnTo>
                    <a:pt y="1156" x="23043"/>
                  </a:lnTo>
                  <a:lnTo>
                    <a:pt y="730" x="21646"/>
                  </a:lnTo>
                  <a:lnTo>
                    <a:pt y="426" x="20250"/>
                  </a:lnTo>
                  <a:lnTo>
                    <a:pt y="183" x="18753"/>
                  </a:lnTo>
                  <a:lnTo>
                    <a:pt y="62" x="17257"/>
                  </a:lnTo>
                  <a:lnTo>
                    <a:pt y="1" x="15661"/>
                  </a:lnTo>
                  <a:lnTo>
                    <a:pt y="183" x="12569"/>
                  </a:lnTo>
                  <a:lnTo>
                    <a:pt y="730" x="9576"/>
                  </a:lnTo>
                  <a:lnTo>
                    <a:pt y="1642" x="6983"/>
                  </a:lnTo>
                  <a:lnTo>
                    <a:pt y="2797" x="4589"/>
                  </a:lnTo>
                  <a:lnTo>
                    <a:pt y="4256" x="2694"/>
                  </a:lnTo>
                  <a:lnTo>
                    <a:pt y="5837" x="1197"/>
                  </a:lnTo>
                  <a:lnTo>
                    <a:pt y="7660" x="300"/>
                  </a:lnTo>
                  <a:lnTo>
                    <a:pt y="9545" x="0"/>
                  </a:lnTo>
                  <a:lnTo>
                    <a:pt y="10518" x="100"/>
                  </a:lnTo>
                  <a:lnTo>
                    <a:pt y="11429" x="300"/>
                  </a:lnTo>
                  <a:lnTo>
                    <a:pt y="12341" x="699"/>
                  </a:lnTo>
                  <a:lnTo>
                    <a:pt y="13192" x="1197"/>
                  </a:lnTo>
                  <a:lnTo>
                    <a:pt y="14043" x="1796"/>
                  </a:lnTo>
                  <a:lnTo>
                    <a:pt y="14834" x="2594"/>
                  </a:lnTo>
                  <a:lnTo>
                    <a:pt y="15624" x="3492"/>
                  </a:lnTo>
                  <a:lnTo>
                    <a:pt y="16293" x="4589"/>
                  </a:lnTo>
                  <a:lnTo>
                    <a:pt y="16961" x="5786"/>
                  </a:lnTo>
                  <a:lnTo>
                    <a:pt y="17508" x="6983"/>
                  </a:lnTo>
                  <a:lnTo>
                    <a:pt y="17995" x="8280"/>
                  </a:lnTo>
                  <a:lnTo>
                    <a:pt y="18359" x="9676"/>
                  </a:lnTo>
                  <a:lnTo>
                    <a:pt y="18663" x="11073"/>
                  </a:lnTo>
                  <a:lnTo>
                    <a:pt y="18907" x="12569"/>
                  </a:lnTo>
                  <a:lnTo>
                    <a:pt y="19028" x="14065"/>
                  </a:lnTo>
                  <a:lnTo>
                    <a:pt y="19089" x="156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08" name="Shape 108"/>
            <p:cNvSpPr/>
            <p:nvPr/>
          </p:nvSpPr>
          <p:spPr>
            <a:xfrm>
              <a:off y="1870800" x="1438900"/>
              <a:ext cy="231025" cx="379075"/>
            </a:xfrm>
            <a:custGeom>
              <a:pathLst>
                <a:path w="15163" extrusionOk="0" h="9241">
                  <a:moveTo>
                    <a:pt y="4621" x="0"/>
                  </a:moveTo>
                  <a:lnTo>
                    <a:pt y="3709" x="100"/>
                  </a:lnTo>
                  <a:lnTo>
                    <a:pt y="2858" x="599"/>
                  </a:lnTo>
                  <a:lnTo>
                    <a:pt y="2068" x="1297"/>
                  </a:lnTo>
                  <a:lnTo>
                    <a:pt y="1399" x="2195"/>
                  </a:lnTo>
                  <a:lnTo>
                    <a:pt y="1095" x="2793"/>
                  </a:lnTo>
                  <a:lnTo>
                    <a:pt y="791" x="3392"/>
                  </a:lnTo>
                  <a:lnTo>
                    <a:pt y="548" x="3990"/>
                  </a:lnTo>
                  <a:lnTo>
                    <a:pt y="366" x="4688"/>
                  </a:lnTo>
                  <a:lnTo>
                    <a:pt y="183" x="5387"/>
                  </a:lnTo>
                  <a:lnTo>
                    <a:pt y="62" x="6085"/>
                  </a:lnTo>
                  <a:lnTo>
                    <a:pt y="1" x="6883"/>
                  </a:lnTo>
                  <a:lnTo>
                    <a:pt y="1" x="7581"/>
                  </a:lnTo>
                  <a:lnTo>
                    <a:pt y="1" x="8279"/>
                  </a:lnTo>
                  <a:lnTo>
                    <a:pt y="62" x="9077"/>
                  </a:lnTo>
                  <a:lnTo>
                    <a:pt y="183" x="9776"/>
                  </a:lnTo>
                  <a:lnTo>
                    <a:pt y="366" x="10474"/>
                  </a:lnTo>
                  <a:lnTo>
                    <a:pt y="548" x="11172"/>
                  </a:lnTo>
                  <a:lnTo>
                    <a:pt y="791" x="11771"/>
                  </a:lnTo>
                  <a:lnTo>
                    <a:pt y="1095" x="12369"/>
                  </a:lnTo>
                  <a:lnTo>
                    <a:pt y="1399" x="12968"/>
                  </a:lnTo>
                  <a:lnTo>
                    <a:pt y="2068" x="13865"/>
                  </a:lnTo>
                  <a:lnTo>
                    <a:pt y="2858" x="14564"/>
                  </a:lnTo>
                  <a:lnTo>
                    <a:pt y="3709" x="15062"/>
                  </a:lnTo>
                  <a:lnTo>
                    <a:pt y="4621" x="15162"/>
                  </a:lnTo>
                  <a:lnTo>
                    <a:pt y="5533" x="14963"/>
                  </a:lnTo>
                  <a:lnTo>
                    <a:pt y="6445" x="14564"/>
                  </a:lnTo>
                  <a:lnTo>
                    <a:pt y="7235" x="13865"/>
                  </a:lnTo>
                  <a:lnTo>
                    <a:pt y="7904" x="12968"/>
                  </a:lnTo>
                  <a:lnTo>
                    <a:pt y="8451" x="11870"/>
                  </a:lnTo>
                  <a:lnTo>
                    <a:pt y="8876" x="10574"/>
                  </a:lnTo>
                  <a:lnTo>
                    <a:pt y="9119" x="9077"/>
                  </a:lnTo>
                  <a:lnTo>
                    <a:pt y="9241" x="7581"/>
                  </a:lnTo>
                  <a:lnTo>
                    <a:pt y="9241" x="6883"/>
                  </a:lnTo>
                  <a:lnTo>
                    <a:pt y="9180" x="6085"/>
                  </a:lnTo>
                  <a:lnTo>
                    <a:pt y="9059" x="5387"/>
                  </a:lnTo>
                  <a:lnTo>
                    <a:pt y="8937" x="4688"/>
                  </a:lnTo>
                  <a:lnTo>
                    <a:pt y="8755" x="3990"/>
                  </a:lnTo>
                  <a:lnTo>
                    <a:pt y="8511" x="3392"/>
                  </a:lnTo>
                  <a:lnTo>
                    <a:pt y="8208" x="2793"/>
                  </a:lnTo>
                  <a:lnTo>
                    <a:pt y="7904" x="2195"/>
                  </a:lnTo>
                  <a:lnTo>
                    <a:pt y="7235" x="1297"/>
                  </a:lnTo>
                  <a:lnTo>
                    <a:pt y="6445" x="599"/>
                  </a:lnTo>
                  <a:lnTo>
                    <a:pt y="5533" x="100"/>
                  </a:lnTo>
                  <a:lnTo>
                    <a:pt y="4621" x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09" name="Shape 109"/>
            <p:cNvSpPr/>
            <p:nvPr/>
          </p:nvSpPr>
          <p:spPr>
            <a:xfrm>
              <a:off y="1955925" x="2197000"/>
              <a:ext cy="62325" cx="104750"/>
            </a:xfrm>
            <a:custGeom>
              <a:pathLst>
                <a:path w="4190" extrusionOk="0" h="2493">
                  <a:moveTo>
                    <a:pt y="2492" x="2095"/>
                  </a:moveTo>
                  <a:lnTo>
                    <a:pt y="2371" x="2893"/>
                  </a:lnTo>
                  <a:lnTo>
                    <a:pt y="2128" x="3591"/>
                  </a:lnTo>
                  <a:lnTo>
                    <a:pt y="1702" x="3990"/>
                  </a:lnTo>
                  <a:lnTo>
                    <a:pt y="1216" x="4190"/>
                  </a:lnTo>
                  <a:lnTo>
                    <a:pt y="730" x="3990"/>
                  </a:lnTo>
                  <a:lnTo>
                    <a:pt y="365" x="3591"/>
                  </a:lnTo>
                  <a:lnTo>
                    <a:pt y="122" x="2893"/>
                  </a:lnTo>
                  <a:lnTo>
                    <a:pt y="0" x="2095"/>
                  </a:lnTo>
                  <a:lnTo>
                    <a:pt y="122" x="1297"/>
                  </a:lnTo>
                  <a:lnTo>
                    <a:pt y="365" x="599"/>
                  </a:lnTo>
                  <a:lnTo>
                    <a:pt y="730" x="200"/>
                  </a:lnTo>
                  <a:lnTo>
                    <a:pt y="1216" x="0"/>
                  </a:lnTo>
                  <a:lnTo>
                    <a:pt y="1702" x="200"/>
                  </a:lnTo>
                  <a:lnTo>
                    <a:pt y="2128" x="599"/>
                  </a:lnTo>
                  <a:lnTo>
                    <a:pt y="2371" x="1297"/>
                  </a:lnTo>
                  <a:lnTo>
                    <a:pt y="2492" x="20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10" name="Shape 110"/>
            <p:cNvSpPr/>
            <p:nvPr/>
          </p:nvSpPr>
          <p:spPr>
            <a:xfrm>
              <a:off y="1955925" x="1576050"/>
              <a:ext cy="62325" cx="104750"/>
            </a:xfrm>
            <a:custGeom>
              <a:pathLst>
                <a:path w="4190" extrusionOk="0" h="2493">
                  <a:moveTo>
                    <a:pt y="2492" x="2095"/>
                  </a:moveTo>
                  <a:lnTo>
                    <a:pt y="2371" x="2893"/>
                  </a:lnTo>
                  <a:lnTo>
                    <a:pt y="2128" x="3591"/>
                  </a:lnTo>
                  <a:lnTo>
                    <a:pt y="1702" x="3990"/>
                  </a:lnTo>
                  <a:lnTo>
                    <a:pt y="1216" x="4190"/>
                  </a:lnTo>
                  <a:lnTo>
                    <a:pt y="730" x="3990"/>
                  </a:lnTo>
                  <a:lnTo>
                    <a:pt y="365" x="3591"/>
                  </a:lnTo>
                  <a:lnTo>
                    <a:pt y="122" x="2893"/>
                  </a:lnTo>
                  <a:lnTo>
                    <a:pt y="0" x="2095"/>
                  </a:lnTo>
                  <a:lnTo>
                    <a:pt y="122" x="1297"/>
                  </a:lnTo>
                  <a:lnTo>
                    <a:pt y="365" x="599"/>
                  </a:lnTo>
                  <a:lnTo>
                    <a:pt y="730" x="200"/>
                  </a:lnTo>
                  <a:lnTo>
                    <a:pt y="1216" x="0"/>
                  </a:lnTo>
                  <a:lnTo>
                    <a:pt y="1702" x="200"/>
                  </a:lnTo>
                  <a:lnTo>
                    <a:pt y="2128" x="599"/>
                  </a:lnTo>
                  <a:lnTo>
                    <a:pt y="2371" x="1297"/>
                  </a:lnTo>
                  <a:lnTo>
                    <a:pt y="2492" x="20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y="152400" x="685800"/>
            <a:ext cy="1600199" cx="6870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4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Умения и навыки позиции «Презентация»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1828800" x="685800"/>
            <a:ext cy="3657600" cx="769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1. Монологическая речь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2. Уверенность во время защиты проекта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3. Артистизм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4. Использование различных средств наглядности при выступлении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5. Ответы на вопросы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6. Форма представления результатов деятельности, ее соответствие цели и содержанию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y="152400" x="685800"/>
            <a:ext cy="1600199" cx="6870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4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Умения и навыки позиции «конечный продукт» 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y="2209800" x="685800"/>
            <a:ext cy="2819400" cx="769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45720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Самостоятельность  работы над проектом</a:t>
            </a:r>
          </a:p>
          <a:p>
            <a:pPr algn="l" rtl="0" lvl="0" marR="0" indent="45720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Полнота раскрытия темы</a:t>
            </a:r>
          </a:p>
          <a:p>
            <a:pPr algn="l" rtl="0" lvl="0" marR="0" indent="45720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Оригинальность решения проблемы</a:t>
            </a:r>
          </a:p>
          <a:p>
            <a:pPr algn="l" rtl="0" lvl="0" marR="0" indent="45720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Раскрытие содержания проекта в презентации</a:t>
            </a:r>
          </a:p>
          <a:p>
            <a:pPr algn="l" rtl="0" lvl="0" marR="0" indent="45720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Краткое отражение содержания проекта (тезисы)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y="152400" x="685800"/>
            <a:ext cy="1600199" cx="6870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3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Формы представления результатов </a:t>
            </a:r>
            <a:br>
              <a:rPr strike="noStrike" u="none" b="0" cap="none" baseline="0" sz="3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strike="noStrike" u="none" b="0" cap="none" baseline="0" sz="3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проектной деятельности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1828800" x="685800"/>
            <a:ext cy="3657600" cx="769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Web-сайт, мультимедийный продукт;</a:t>
            </a:r>
          </a:p>
          <a:p>
            <a:pPr algn="l" rtl="0" lvl="0" marR="0" indent="0" mar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анализ данных социологического опроса;</a:t>
            </a:r>
          </a:p>
          <a:p>
            <a:pPr algn="l" rtl="0" lvl="0" marR="0" indent="0" mar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атлас, журнал, газета, карта, путеводитель, письмо;</a:t>
            </a:r>
          </a:p>
          <a:p>
            <a:pPr algn="l" rtl="0" lvl="0" marR="0" indent="0" mar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атрибуты несуществующего государства, законопроект;</a:t>
            </a:r>
          </a:p>
          <a:p>
            <a:pPr algn="l" rtl="0" lvl="0" marR="0" indent="0" mar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бизнес-план; </a:t>
            </a:r>
          </a:p>
          <a:p>
            <a:pPr algn="l" rtl="0" lvl="0" marR="0" indent="0" mar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статья, доклад, реферат, сочинение;</a:t>
            </a:r>
          </a:p>
          <a:p>
            <a:pPr algn="l" rtl="0" lvl="0" marR="0" indent="0" mar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видеофильм, видеоклип;</a:t>
            </a:r>
          </a:p>
          <a:p>
            <a:pPr algn="l" rtl="0" lvl="0" marR="0" indent="0" mar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выставка, экскурсия, постановка (спектакля), праздник, ;</a:t>
            </a:r>
          </a:p>
          <a:p>
            <a:pPr algn="l" rtl="0" lvl="0" marR="0" indent="0" mar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учебное пособие, публикация, ролевая игра, музыкальное произведение;</a:t>
            </a:r>
          </a:p>
          <a:p>
            <a:pPr algn="l" rtl="0" lvl="0" marR="0" indent="0" mar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коллекция, костюм, модель, макет;</a:t>
            </a:r>
          </a:p>
          <a:p>
            <a:pPr algn="l" rtl="0" lvl="0" marR="0" indent="0" mar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справочник; , чертеж, прогноз и др.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y="152400" x="685800"/>
            <a:ext cy="1600199" cx="6870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4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Презентация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1828800" x="685800"/>
            <a:ext cy="3657600" cx="769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3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Вступление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3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Основной этап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3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Заключение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y="476250" x="685800"/>
            <a:ext cy="1276349" cx="6870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4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Вступление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y="1828800" x="685800"/>
            <a:ext cy="3657600" cx="769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3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Название проекта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3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Кому адресован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3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Цель создания и средства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3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Основные рубежи выполнения плана графика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y="244475" x="457200"/>
            <a:ext cy="1889125" cx="83851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5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Основной этап презентации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y="2295525" x="685800"/>
            <a:ext cy="3190874" cx="769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4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Раскрытие содержания</a:t>
            </a:r>
          </a:p>
          <a:p>
            <a:pPr algn="l" rtl="0" lvl="0" marR="0" indent="0" mar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4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Выводы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y="244475" x="457200"/>
            <a:ext cy="2041524" cx="83851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5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Заключение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y="2160586" x="685800"/>
            <a:ext cy="3325811" cx="769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4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Дискуссия</a:t>
            </a:r>
          </a:p>
          <a:p>
            <a:pPr algn="l" rtl="0" lvl="0" marR="0" indent="0" mar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4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Подведение итогов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y="914400" x="685800"/>
            <a:ext cy="838199" cx="6870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4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Лист экспертной оценки проектной деятельности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y="1828800" x="1676400"/>
            <a:ext cy="3657600" cx="6629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Формулировка проблемы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Анализ проблемы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Продуктивность решения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Реалистичность решения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Востребованность решения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Учет следствий и рисков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Социальная значимость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Качество устной презентации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Качество компьютерной презентации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strike="noStrike" u="none" b="0" cap="none" baseline="0" sz="2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Умение отвечать на вопросы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10" name="Shape 2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y="1828800" x="685800"/>
            <a:ext cy="3657600" cx="769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8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152400" x="685800"/>
            <a:ext cy="1600199" cx="6870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4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Задачи: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828800" x="685800"/>
            <a:ext cy="3657600" cx="769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3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 четко  организовывать работу каждого участника проектной группы;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3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 фиксировать личные достижения и рост каждого ученика проекта на протяжении его выполнения.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y="195261" x="749300"/>
            <a:ext cy="1066799" cx="57356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4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Портфолио проекта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1219200" x="685800"/>
            <a:ext cy="3657600" cx="769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3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	</a:t>
            </a:r>
            <a:r>
              <a:rPr strike="noStrike" u="sng" b="0" cap="none" baseline="0" sz="4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Цель 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4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показать ход и результативность работы проектной группы или индивидуального исполнителя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304800" x="6096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4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Содержание портфолио проекта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828800" x="685800"/>
            <a:ext cy="3657600" cx="769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60960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3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Паспорт проекта</a:t>
            </a:r>
          </a:p>
          <a:p>
            <a:pPr algn="l" rtl="0" lvl="0" marR="0" indent="60960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3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Критерии оценки проектной деятельности (учет достижений)</a:t>
            </a:r>
          </a:p>
          <a:p>
            <a:pPr algn="l" rtl="0" lvl="0" marR="0" indent="60960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32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Структура и план реализации учебного проекта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152400" x="457200"/>
            <a:ext cy="762000" cx="6870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4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Паспорт проекта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762000" x="1371600"/>
            <a:ext cy="36576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</a:p>
          <a:p>
            <a:pPr algn="l" rtl="0" lv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Название проекта.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Куратор(ы) проекта.		</a:t>
            </a:r>
          </a:p>
          <a:p>
            <a:pPr algn="l" rtl="0" lv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Учебный(е) предмет(ы), в рамках которого(ых) проводится работа по проекту.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Состав проектной группы (Ф.И. учащихся, класс).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Тип проекта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Цель проекта.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Задачи проекта (2-4 задачи, носящие проблемно-аналитический и практический характер).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Этапы работы над проектом (для каждого этапа указать форму, продолжительность и место работы учащихся, содержание работы, итоги этапа).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Необходимое оборудование.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Аннотация (личностная актуальность проекта, значимость на уровне гимназии и социума, краткое содержание).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Предполагаемые продукты проекта.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304800" x="457200"/>
            <a:ext cy="1447800" cx="83851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4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Критерии оценки</a:t>
            </a:r>
            <a:br>
              <a:rPr strike="noStrike" u="none" b="0" cap="none" baseline="0" sz="4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strike="noStrike" u="none" b="0" cap="none" baseline="0" sz="4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проектной деятельности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2097086" x="685800"/>
            <a:ext cy="2590800" cx="769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609600" mar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99537"/>
              <a:buFont typeface="Arial"/>
              <a:buChar char="•"/>
            </a:pPr>
            <a:r>
              <a:rPr strike="noStrike" u="none" b="0" cap="none" baseline="0" sz="36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Исследование</a:t>
            </a:r>
          </a:p>
          <a:p>
            <a:pPr algn="l" rtl="0" lvl="0" marR="0" indent="609600" mar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99537"/>
              <a:buFont typeface="Arial"/>
              <a:buChar char="•"/>
            </a:pPr>
            <a:r>
              <a:rPr strike="noStrike" u="none" b="0" cap="none" baseline="0" sz="36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Коммуникации</a:t>
            </a:r>
          </a:p>
          <a:p>
            <a:pPr algn="l" rtl="0" lvl="0" marR="0" indent="609600" mar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99537"/>
              <a:buFont typeface="Arial"/>
              <a:buChar char="•"/>
            </a:pPr>
            <a:r>
              <a:rPr strike="noStrike" u="none" b="0" cap="none" baseline="0" sz="36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Управление</a:t>
            </a:r>
          </a:p>
          <a:p>
            <a:pPr algn="l" rtl="0" lvl="0" marR="0" indent="609600" mar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99537"/>
              <a:buFont typeface="Arial"/>
              <a:buChar char="•"/>
            </a:pPr>
            <a:r>
              <a:rPr strike="noStrike" u="none" b="0" cap="none" baseline="0" sz="36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Презентация</a:t>
            </a:r>
          </a:p>
          <a:p>
            <a:pPr algn="l" rtl="0" lvl="0" marR="0" indent="609600" mar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99537"/>
              <a:buFont typeface="Arial"/>
              <a:buChar char="•"/>
            </a:pPr>
            <a:r>
              <a:rPr strike="noStrike" u="none" b="0" cap="none" baseline="0" sz="36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Конечный продукт (проект)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304800" x="0"/>
            <a:ext cy="1431924" cx="83851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4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Умения и навыки позиции «исследование»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1752600" x="1524000"/>
            <a:ext cy="3657600" cx="731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45720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Ставить вопросы</a:t>
            </a:r>
          </a:p>
          <a:p>
            <a:pPr algn="l" rtl="0" lvl="0" marR="0" indent="45720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AutoNum startAt="2" type="arabicPeriod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Формулировать (выдвигать) гипотезы</a:t>
            </a:r>
          </a:p>
          <a:p>
            <a:pPr algn="l" rtl="0" lvl="0" marR="0" indent="45720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AutoNum startAt="2" type="arabicPeriod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Предлагать собственный план исследования и уточнять предмет исследования </a:t>
            </a:r>
          </a:p>
          <a:p>
            <a:pPr algn="l" rtl="0" lvl="0" marR="0" indent="45720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AutoNum startAt="2" type="arabicPeriod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Генерировать идеи (изобретать способ действия)</a:t>
            </a:r>
          </a:p>
          <a:p>
            <a:pPr algn="l" rtl="0" lvl="0" marR="0" indent="45720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AutoNum startAt="2" type="arabicPeriod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Сравнивать и различать информацию, рассматривать данные с различных точек зрения</a:t>
            </a:r>
          </a:p>
          <a:p>
            <a:pPr algn="l" rtl="0" lvl="0" marR="0" indent="45720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AutoNum startAt="2" type="arabicPeriod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Делать обзор необходимой информации и анализировать ее (выделение главной мысли, аргументов)</a:t>
            </a:r>
          </a:p>
          <a:p>
            <a:pPr algn="l" rtl="0" lvl="0" marR="0" indent="45720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AutoNum startAt="2" type="arabicPeriod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Делать обобщения, выводы</a:t>
            </a:r>
          </a:p>
          <a:p>
            <a:pPr algn="l" rtl="0" lvl="0" marR="0" indent="45720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AutoNum startAt="2" type="arabicPeriod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Работать с теоретической и справочной литературой для выстраивания аргументации</a:t>
            </a:r>
          </a:p>
          <a:p>
            <a:pPr algn="l" rtl="0" lvl="0" marR="0" indent="45720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AutoNum startAt="2" type="arabicPeriod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Устанавливать причинно-следственные связи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y="152400" x="685800"/>
            <a:ext cy="1600199" cx="6870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4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Умения и навыки позиции «коммуникация»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1905000" x="457200"/>
            <a:ext cy="4190999" cx="8458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Обрабатывать и представлять данные в различных форматах с ориентацией на основного слушателя (я говорю, я показываю)</a:t>
            </a:r>
          </a:p>
          <a:p>
            <a:pPr algn="l" rtl="0" lvl="0" marR="0" indent="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Активно слушать  (я слушаю)</a:t>
            </a:r>
          </a:p>
          <a:p>
            <a:pPr algn="l" rtl="0" lvl="0" marR="0" indent="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Понимать и интерпретировать различные точки зрения</a:t>
            </a:r>
          </a:p>
          <a:p>
            <a:pPr algn="l" rtl="0" lvl="0" marR="0" indent="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Инициировать учебное взаимодействие со взрослыми – вступать в диалог, задавать вопросы по теме</a:t>
            </a:r>
          </a:p>
          <a:p>
            <a:pPr algn="l" rtl="0" lvl="0" marR="0" indent="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Дискутировать</a:t>
            </a:r>
          </a:p>
          <a:p>
            <a:pPr algn="l" rtl="0" lvl="0" marR="0" indent="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Интервьюировать</a:t>
            </a:r>
          </a:p>
          <a:p>
            <a:pPr algn="l" rtl="0" lvl="0" marR="0" indent="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Аргументировано отстаивать свою точку зрения</a:t>
            </a:r>
          </a:p>
          <a:p>
            <a:pPr algn="l" rtl="0" lvl="0" marR="0" indent="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Редактировать собственные тексты</a:t>
            </a:r>
          </a:p>
          <a:p>
            <a:pPr algn="l" rtl="0" lvl="0" marR="0" indent="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Использовать различные способы коммуникации</a:t>
            </a:r>
          </a:p>
          <a:p>
            <a:pPr algn="l" rtl="0" lvl="0" marR="0" indent="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Уметь находить разумный компромисс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y="152400" x="685800"/>
            <a:ext cy="1600199" cx="6870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strike="noStrike" u="none" b="0" cap="none" baseline="0" sz="44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Умения и навыки позиции «управление»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1828800" x="685800"/>
            <a:ext cy="3657600" cx="769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Работа в группе на разных ролях</a:t>
            </a:r>
          </a:p>
          <a:p>
            <a:pPr algn="l" rtl="0" lvl="0" marR="0" indent="0" mar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Уметь вести деловое партнерское общение</a:t>
            </a:r>
          </a:p>
          <a:p>
            <a:pPr algn="l" rtl="0" lvl="0" marR="0" indent="0" mar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Организовывать групповую работу, проявлять инициативность</a:t>
            </a:r>
          </a:p>
          <a:p>
            <a:pPr algn="l" rtl="0" lvl="0" marR="0" indent="0" mar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Уметь находить и исследовать ошибки в своей работе и в работе других участников группы</a:t>
            </a:r>
          </a:p>
          <a:p>
            <a:pPr algn="l" rtl="0" lvl="0" marR="0" indent="0" mar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Уметь постановить цель и задачи работы</a:t>
            </a:r>
          </a:p>
          <a:p>
            <a:pPr algn="l" rtl="0" lvl="0" marR="0" indent="0" mar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Оказывать взаимопомощь в группе</a:t>
            </a:r>
          </a:p>
          <a:p>
            <a:pPr algn="l" rtl="0" lvl="0" marR="0" indent="0" mar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Умение планировать работу (деятельность, время, ресурсы)</a:t>
            </a:r>
          </a:p>
          <a:p>
            <a:pPr algn="l" rtl="0" lvl="0" marR="0" indent="0" mar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Умение анализировать работу (сравнение  реального результата с планируемым, выявление причин отклонения)</a:t>
            </a:r>
          </a:p>
          <a:p>
            <a:pPr algn="l" rtl="0" lvl="0" marR="0" indent="0" mar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Умение прогнозировать трудности в реализации планов</a:t>
            </a:r>
          </a:p>
          <a:p>
            <a:pPr algn="l" rtl="0" lvl="0" marR="0" indent="0" mar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Умение оценивать собственные результаты</a:t>
            </a:r>
          </a:p>
          <a:p>
            <a:pPr algn="l" rtl="0" lvl="0" marR="0" indent="0" mar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ru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Умение осуществлять рефлексию осуществляемой деятельности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FFEF66"/>
      </a:accent4>
      <a:accent5>
        <a:srgbClr val="000000"/>
      </a:accent5>
      <a:accent6>
        <a:srgbClr val="FFFFFF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